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ooper BT Light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Inter Light" panose="020B0604020202020204" charset="0"/>
      <p:regular r:id="rId19"/>
    </p:embeddedFont>
    <p:embeddedFont>
      <p:font typeface="Overpass Light" panose="020B0604020202020204" charset="0"/>
      <p:regular r:id="rId20"/>
    </p:embeddedFont>
    <p:embeddedFont>
      <p:font typeface="Overpass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8FCA4-E908-49F3-92FC-00E5A2C9484F}" v="26" dt="2025-11-16T14:21:49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6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ayaa K" userId="a5c12c4b34359307" providerId="LiveId" clId="{E806C9C8-D293-4D05-B446-1DD82BB63ADA}"/>
    <pc:docChg chg="undo redo custSel modSld">
      <pc:chgData name="Lakshayaa K" userId="a5c12c4b34359307" providerId="LiveId" clId="{E806C9C8-D293-4D05-B446-1DD82BB63ADA}" dt="2025-11-16T14:23:43.620" v="516" actId="113"/>
      <pc:docMkLst>
        <pc:docMk/>
      </pc:docMkLst>
      <pc:sldChg chg="addSp delSp modSp mod modTransition modAnim">
        <pc:chgData name="Lakshayaa K" userId="a5c12c4b34359307" providerId="LiveId" clId="{E806C9C8-D293-4D05-B446-1DD82BB63ADA}" dt="2025-11-16T13:33:18.415" v="130"/>
        <pc:sldMkLst>
          <pc:docMk/>
          <pc:sldMk cId="0" sldId="257"/>
        </pc:sldMkLst>
        <pc:spChg chg="add mod">
          <ac:chgData name="Lakshayaa K" userId="a5c12c4b34359307" providerId="LiveId" clId="{E806C9C8-D293-4D05-B446-1DD82BB63ADA}" dt="2025-11-16T13:13:23.716" v="50" actId="1076"/>
          <ac:spMkLst>
            <pc:docMk/>
            <pc:sldMk cId="0" sldId="257"/>
            <ac:spMk id="14" creationId="{A8AC5ED1-B3B2-1E3D-64D6-BCA6216B1A40}"/>
          </ac:spMkLst>
        </pc:spChg>
        <pc:grpChg chg="mod">
          <ac:chgData name="Lakshayaa K" userId="a5c12c4b34359307" providerId="LiveId" clId="{E806C9C8-D293-4D05-B446-1DD82BB63ADA}" dt="2025-11-16T13:13:13.007" v="48" actId="1076"/>
          <ac:grpSpMkLst>
            <pc:docMk/>
            <pc:sldMk cId="0" sldId="257"/>
            <ac:grpSpMk id="28" creationId="{00000000-0000-0000-0000-000000000000}"/>
          </ac:grpSpMkLst>
        </pc:grpChg>
        <pc:graphicFrameChg chg="add del ord modGraphic">
          <ac:chgData name="Lakshayaa K" userId="a5c12c4b34359307" providerId="LiveId" clId="{E806C9C8-D293-4D05-B446-1DD82BB63ADA}" dt="2025-11-16T13:32:47.851" v="129" actId="478"/>
          <ac:graphicFrameMkLst>
            <pc:docMk/>
            <pc:sldMk cId="0" sldId="257"/>
            <ac:graphicFrameMk id="16" creationId="{EDFF4C51-06D4-C528-4665-102B8299E677}"/>
          </ac:graphicFrameMkLst>
        </pc:graphicFrameChg>
      </pc:sldChg>
      <pc:sldChg chg="modSp mod modTransition">
        <pc:chgData name="Lakshayaa K" userId="a5c12c4b34359307" providerId="LiveId" clId="{E806C9C8-D293-4D05-B446-1DD82BB63ADA}" dt="2025-11-16T13:25:47.459" v="92" actId="1076"/>
        <pc:sldMkLst>
          <pc:docMk/>
          <pc:sldMk cId="0" sldId="258"/>
        </pc:sldMkLst>
        <pc:spChg chg="mod">
          <ac:chgData name="Lakshayaa K" userId="a5c12c4b34359307" providerId="LiveId" clId="{E806C9C8-D293-4D05-B446-1DD82BB63ADA}" dt="2025-11-16T13:14:44.363" v="58" actId="1036"/>
          <ac:spMkLst>
            <pc:docMk/>
            <pc:sldMk cId="0" sldId="258"/>
            <ac:spMk id="94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14:50.461" v="62" actId="1036"/>
          <ac:spMkLst>
            <pc:docMk/>
            <pc:sldMk cId="0" sldId="258"/>
            <ac:spMk id="102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5:36.945" v="90" actId="1076"/>
          <ac:spMkLst>
            <pc:docMk/>
            <pc:sldMk cId="0" sldId="258"/>
            <ac:spMk id="105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46.155" v="2" actId="14100"/>
          <ac:spMkLst>
            <pc:docMk/>
            <pc:sldMk cId="0" sldId="258"/>
            <ac:spMk id="106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55.014" v="5" actId="1076"/>
          <ac:spMkLst>
            <pc:docMk/>
            <pc:sldMk cId="0" sldId="258"/>
            <ac:spMk id="107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59.887" v="6" actId="1076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41.950" v="1" actId="1076"/>
          <ac:spMkLst>
            <pc:docMk/>
            <pc:sldMk cId="0" sldId="258"/>
            <ac:spMk id="111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5:47.459" v="92" actId="1076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5:30.248" v="89" actId="1076"/>
          <ac:spMkLst>
            <pc:docMk/>
            <pc:sldMk cId="0" sldId="258"/>
            <ac:spMk id="118" creationId="{00000000-0000-0000-0000-000000000000}"/>
          </ac:spMkLst>
        </pc:spChg>
        <pc:grpChg chg="mod">
          <ac:chgData name="Lakshayaa K" userId="a5c12c4b34359307" providerId="LiveId" clId="{E806C9C8-D293-4D05-B446-1DD82BB63ADA}" dt="2025-11-16T13:25:30.248" v="89" actId="1076"/>
          <ac:grpSpMkLst>
            <pc:docMk/>
            <pc:sldMk cId="0" sldId="258"/>
            <ac:grpSpMk id="100" creationId="{00000000-0000-0000-0000-000000000000}"/>
          </ac:grpSpMkLst>
        </pc:grpChg>
        <pc:grpChg chg="mod">
          <ac:chgData name="Lakshayaa K" userId="a5c12c4b34359307" providerId="LiveId" clId="{E806C9C8-D293-4D05-B446-1DD82BB63ADA}" dt="2025-11-16T13:25:43.184" v="91" actId="14100"/>
          <ac:grpSpMkLst>
            <pc:docMk/>
            <pc:sldMk cId="0" sldId="258"/>
            <ac:grpSpMk id="116" creationId="{00000000-0000-0000-0000-000000000000}"/>
          </ac:grpSpMkLst>
        </pc:grpChg>
      </pc:sldChg>
      <pc:sldChg chg="addSp modSp mod modTransition modAnim">
        <pc:chgData name="Lakshayaa K" userId="a5c12c4b34359307" providerId="LiveId" clId="{E806C9C8-D293-4D05-B446-1DD82BB63ADA}" dt="2025-11-16T13:13:51.065" v="53" actId="1076"/>
        <pc:sldMkLst>
          <pc:docMk/>
          <pc:sldMk cId="0" sldId="259"/>
        </pc:sldMkLst>
        <pc:spChg chg="add mod">
          <ac:chgData name="Lakshayaa K" userId="a5c12c4b34359307" providerId="LiveId" clId="{E806C9C8-D293-4D05-B446-1DD82BB63ADA}" dt="2025-11-16T13:13:51.065" v="53" actId="1076"/>
          <ac:spMkLst>
            <pc:docMk/>
            <pc:sldMk cId="0" sldId="259"/>
            <ac:spMk id="14" creationId="{3F0E1BD5-267F-3054-ADCD-179B82DDDF2B}"/>
          </ac:spMkLst>
        </pc:spChg>
      </pc:sldChg>
      <pc:sldChg chg="delSp modSp mod modTransition">
        <pc:chgData name="Lakshayaa K" userId="a5c12c4b34359307" providerId="LiveId" clId="{E806C9C8-D293-4D05-B446-1DD82BB63ADA}" dt="2025-11-16T13:11:22.439" v="40"/>
        <pc:sldMkLst>
          <pc:docMk/>
          <pc:sldMk cId="0" sldId="260"/>
        </pc:sldMkLst>
        <pc:spChg chg="mod">
          <ac:chgData name="Lakshayaa K" userId="a5c12c4b34359307" providerId="LiveId" clId="{E806C9C8-D293-4D05-B446-1DD82BB63ADA}" dt="2025-11-16T13:09:09.171" v="32" actId="14100"/>
          <ac:spMkLst>
            <pc:docMk/>
            <pc:sldMk cId="0" sldId="260"/>
            <ac:spMk id="42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8:57.264" v="27" actId="478"/>
          <ac:spMkLst>
            <pc:docMk/>
            <pc:sldMk cId="0" sldId="260"/>
            <ac:spMk id="43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47.726" v="24" actId="14100"/>
          <ac:spMkLst>
            <pc:docMk/>
            <pc:sldMk cId="0" sldId="260"/>
            <ac:spMk id="44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36.699" v="19" actId="14100"/>
          <ac:spMkLst>
            <pc:docMk/>
            <pc:sldMk cId="0" sldId="260"/>
            <ac:spMk id="45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42.830" v="22" actId="14100"/>
          <ac:spMkLst>
            <pc:docMk/>
            <pc:sldMk cId="0" sldId="260"/>
            <ac:spMk id="46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9:04.596" v="30" actId="478"/>
          <ac:spMkLst>
            <pc:docMk/>
            <pc:sldMk cId="0" sldId="260"/>
            <ac:spMk id="128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53.932" v="25" actId="14100"/>
          <ac:spMkLst>
            <pc:docMk/>
            <pc:sldMk cId="0" sldId="260"/>
            <ac:spMk id="129" creationId="{00000000-0000-0000-0000-000000000000}"/>
          </ac:spMkLst>
        </pc:spChg>
        <pc:spChg chg="del">
          <ac:chgData name="Lakshayaa K" userId="a5c12c4b34359307" providerId="LiveId" clId="{E806C9C8-D293-4D05-B446-1DD82BB63ADA}" dt="2025-11-16T13:08:45.184" v="23" actId="478"/>
          <ac:spMkLst>
            <pc:docMk/>
            <pc:sldMk cId="0" sldId="260"/>
            <ac:spMk id="130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8:31.546" v="17" actId="478"/>
          <ac:spMkLst>
            <pc:docMk/>
            <pc:sldMk cId="0" sldId="260"/>
            <ac:spMk id="131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8:39.096" v="20" actId="478"/>
          <ac:spMkLst>
            <pc:docMk/>
            <pc:sldMk cId="0" sldId="260"/>
            <ac:spMk id="132" creationId="{00000000-0000-0000-0000-000000000000}"/>
          </ac:spMkLst>
        </pc:spChg>
      </pc:sldChg>
      <pc:sldChg chg="modSp mod modNotesTx">
        <pc:chgData name="Lakshayaa K" userId="a5c12c4b34359307" providerId="LiveId" clId="{E806C9C8-D293-4D05-B446-1DD82BB63ADA}" dt="2025-11-16T14:15:31.004" v="276" actId="20577"/>
        <pc:sldMkLst>
          <pc:docMk/>
          <pc:sldMk cId="0" sldId="261"/>
        </pc:sldMkLst>
        <pc:spChg chg="mod">
          <ac:chgData name="Lakshayaa K" userId="a5c12c4b34359307" providerId="LiveId" clId="{E806C9C8-D293-4D05-B446-1DD82BB63ADA}" dt="2025-11-16T13:27:38.239" v="118" actId="115"/>
          <ac:spMkLst>
            <pc:docMk/>
            <pc:sldMk cId="0" sldId="261"/>
            <ac:spMk id="8" creationId="{00000000-0000-0000-0000-000000000000}"/>
          </ac:spMkLst>
        </pc:spChg>
      </pc:sldChg>
      <pc:sldChg chg="addSp delSp modSp mod">
        <pc:chgData name="Lakshayaa K" userId="a5c12c4b34359307" providerId="LiveId" clId="{E806C9C8-D293-4D05-B446-1DD82BB63ADA}" dt="2025-11-16T13:45:44.217" v="141" actId="1037"/>
        <pc:sldMkLst>
          <pc:docMk/>
          <pc:sldMk cId="0" sldId="262"/>
        </pc:sldMkLst>
        <pc:spChg chg="mod">
          <ac:chgData name="Lakshayaa K" userId="a5c12c4b34359307" providerId="LiveId" clId="{E806C9C8-D293-4D05-B446-1DD82BB63ADA}" dt="2025-11-16T13:45:39.115" v="136" actId="1076"/>
          <ac:spMkLst>
            <pc:docMk/>
            <pc:sldMk cId="0" sldId="262"/>
            <ac:spMk id="35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45:39.115" v="136" actId="1076"/>
          <ac:spMkLst>
            <pc:docMk/>
            <pc:sldMk cId="0" sldId="262"/>
            <ac:spMk id="36" creationId="{00000000-0000-0000-0000-000000000000}"/>
          </ac:spMkLst>
        </pc:spChg>
        <pc:spChg chg="del">
          <ac:chgData name="Lakshayaa K" userId="a5c12c4b34359307" providerId="LiveId" clId="{E806C9C8-D293-4D05-B446-1DD82BB63ADA}" dt="2025-11-16T13:45:14.521" v="132" actId="478"/>
          <ac:spMkLst>
            <pc:docMk/>
            <pc:sldMk cId="0" sldId="262"/>
            <ac:spMk id="37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45:41.709" v="138" actId="1037"/>
          <ac:spMkLst>
            <pc:docMk/>
            <pc:sldMk cId="0" sldId="262"/>
            <ac:spMk id="38" creationId="{00000000-0000-0000-0000-000000000000}"/>
          </ac:spMkLst>
        </pc:spChg>
        <pc:picChg chg="add mod">
          <ac:chgData name="Lakshayaa K" userId="a5c12c4b34359307" providerId="LiveId" clId="{E806C9C8-D293-4D05-B446-1DD82BB63ADA}" dt="2025-11-16T13:45:44.217" v="141" actId="1037"/>
          <ac:picMkLst>
            <pc:docMk/>
            <pc:sldMk cId="0" sldId="262"/>
            <ac:picMk id="16" creationId="{D9BC3D10-19CA-701E-B3BD-E8DB68B42799}"/>
          </ac:picMkLst>
        </pc:picChg>
      </pc:sldChg>
      <pc:sldChg chg="addSp delSp modSp mod modNotesTx">
        <pc:chgData name="Lakshayaa K" userId="a5c12c4b34359307" providerId="LiveId" clId="{E806C9C8-D293-4D05-B446-1DD82BB63ADA}" dt="2025-11-16T14:23:43.620" v="516" actId="113"/>
        <pc:sldMkLst>
          <pc:docMk/>
          <pc:sldMk cId="0" sldId="264"/>
        </pc:sldMkLst>
        <pc:spChg chg="mod">
          <ac:chgData name="Lakshayaa K" userId="a5c12c4b34359307" providerId="LiveId" clId="{E806C9C8-D293-4D05-B446-1DD82BB63ADA}" dt="2025-11-16T14:21:46.246" v="394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Lakshayaa K" userId="a5c12c4b34359307" providerId="LiveId" clId="{E806C9C8-D293-4D05-B446-1DD82BB63ADA}" dt="2025-11-16T14:19:00.883" v="327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Lakshayaa K" userId="a5c12c4b34359307" providerId="LiveId" clId="{E806C9C8-D293-4D05-B446-1DD82BB63ADA}" dt="2025-11-16T14:19:27.746" v="332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Lakshayaa K" userId="a5c12c4b34359307" providerId="LiveId" clId="{E806C9C8-D293-4D05-B446-1DD82BB63ADA}" dt="2025-11-16T14:20:09.672" v="364" actId="1037"/>
          <ac:spMkLst>
            <pc:docMk/>
            <pc:sldMk cId="0" sldId="264"/>
            <ac:spMk id="20" creationId="{00000000-0000-0000-0000-000000000000}"/>
          </ac:spMkLst>
        </pc:spChg>
        <pc:spChg chg="mod">
          <ac:chgData name="Lakshayaa K" userId="a5c12c4b34359307" providerId="LiveId" clId="{E806C9C8-D293-4D05-B446-1DD82BB63ADA}" dt="2025-11-16T14:17:59.547" v="305"/>
          <ac:spMkLst>
            <pc:docMk/>
            <pc:sldMk cId="0" sldId="264"/>
            <ac:spMk id="27" creationId="{D0C7596E-D23B-2712-C62C-C145105CB81E}"/>
          </ac:spMkLst>
        </pc:spChg>
        <pc:spChg chg="mod">
          <ac:chgData name="Lakshayaa K" userId="a5c12c4b34359307" providerId="LiveId" clId="{E806C9C8-D293-4D05-B446-1DD82BB63ADA}" dt="2025-11-16T14:20:30.799" v="369" actId="1076"/>
          <ac:spMkLst>
            <pc:docMk/>
            <pc:sldMk cId="0" sldId="264"/>
            <ac:spMk id="28" creationId="{9C4A2C68-8FBB-0235-B5BA-630FFE2D1CE8}"/>
          </ac:spMkLst>
        </pc:spChg>
        <pc:spChg chg="add mod">
          <ac:chgData name="Lakshayaa K" userId="a5c12c4b34359307" providerId="LiveId" clId="{E806C9C8-D293-4D05-B446-1DD82BB63ADA}" dt="2025-11-16T14:20:51.707" v="380" actId="1036"/>
          <ac:spMkLst>
            <pc:docMk/>
            <pc:sldMk cId="0" sldId="264"/>
            <ac:spMk id="29" creationId="{70401CF2-FF20-633C-CF9F-9402C1F4EA7F}"/>
          </ac:spMkLst>
        </pc:spChg>
        <pc:spChg chg="add mod">
          <ac:chgData name="Lakshayaa K" userId="a5c12c4b34359307" providerId="LiveId" clId="{E806C9C8-D293-4D05-B446-1DD82BB63ADA}" dt="2025-11-16T14:23:43.620" v="516" actId="113"/>
          <ac:spMkLst>
            <pc:docMk/>
            <pc:sldMk cId="0" sldId="264"/>
            <ac:spMk id="30" creationId="{3D93F646-6B1C-EF96-3812-ACD5FCDCF1B2}"/>
          </ac:spMkLst>
        </pc:spChg>
        <pc:grpChg chg="mod">
          <ac:chgData name="Lakshayaa K" userId="a5c12c4b34359307" providerId="LiveId" clId="{E806C9C8-D293-4D05-B446-1DD82BB63ADA}" dt="2025-11-16T14:21:46.863" v="395" actId="1076"/>
          <ac:grpSpMkLst>
            <pc:docMk/>
            <pc:sldMk cId="0" sldId="264"/>
            <ac:grpSpMk id="4" creationId="{00000000-0000-0000-0000-000000000000}"/>
          </ac:grpSpMkLst>
        </pc:grpChg>
        <pc:grpChg chg="mod">
          <ac:chgData name="Lakshayaa K" userId="a5c12c4b34359307" providerId="LiveId" clId="{E806C9C8-D293-4D05-B446-1DD82BB63ADA}" dt="2025-11-16T14:18:35.167" v="312" actId="1076"/>
          <ac:grpSpMkLst>
            <pc:docMk/>
            <pc:sldMk cId="0" sldId="264"/>
            <ac:grpSpMk id="6" creationId="{00000000-0000-0000-0000-000000000000}"/>
          </ac:grpSpMkLst>
        </pc:grpChg>
        <pc:grpChg chg="mod">
          <ac:chgData name="Lakshayaa K" userId="a5c12c4b34359307" providerId="LiveId" clId="{E806C9C8-D293-4D05-B446-1DD82BB63ADA}" dt="2025-11-16T14:21:48.851" v="397" actId="1035"/>
          <ac:grpSpMkLst>
            <pc:docMk/>
            <pc:sldMk cId="0" sldId="264"/>
            <ac:grpSpMk id="11" creationId="{00000000-0000-0000-0000-000000000000}"/>
          </ac:grpSpMkLst>
        </pc:grpChg>
        <pc:grpChg chg="mod">
          <ac:chgData name="Lakshayaa K" userId="a5c12c4b34359307" providerId="LiveId" clId="{E806C9C8-D293-4D05-B446-1DD82BB63ADA}" dt="2025-11-16T14:20:55.821" v="384" actId="1035"/>
          <ac:grpSpMkLst>
            <pc:docMk/>
            <pc:sldMk cId="0" sldId="264"/>
            <ac:grpSpMk id="16" creationId="{00000000-0000-0000-0000-000000000000}"/>
          </ac:grpSpMkLst>
        </pc:grpChg>
        <pc:grpChg chg="add del mod">
          <ac:chgData name="Lakshayaa K" userId="a5c12c4b34359307" providerId="LiveId" clId="{E806C9C8-D293-4D05-B446-1DD82BB63ADA}" dt="2025-11-16T14:20:36.171" v="372" actId="478"/>
          <ac:grpSpMkLst>
            <pc:docMk/>
            <pc:sldMk cId="0" sldId="264"/>
            <ac:grpSpMk id="25" creationId="{D7943BF4-80A0-5DEE-0B12-4637B66DB645}"/>
          </ac:grpSpMkLst>
        </pc:grpChg>
        <pc:grpChg chg="mod">
          <ac:chgData name="Lakshayaa K" userId="a5c12c4b34359307" providerId="LiveId" clId="{E806C9C8-D293-4D05-B446-1DD82BB63ADA}" dt="2025-11-16T14:17:59.547" v="305"/>
          <ac:grpSpMkLst>
            <pc:docMk/>
            <pc:sldMk cId="0" sldId="264"/>
            <ac:grpSpMk id="26" creationId="{80D7A4EF-B1B1-372E-34B2-4CC0F1A792E2}"/>
          </ac:grpSpMkLst>
        </pc:grpChg>
        <pc:picChg chg="add mod">
          <ac:chgData name="Lakshayaa K" userId="a5c12c4b34359307" providerId="LiveId" clId="{E806C9C8-D293-4D05-B446-1DD82BB63ADA}" dt="2025-11-16T14:22:21.904" v="405" actId="207"/>
          <ac:picMkLst>
            <pc:docMk/>
            <pc:sldMk cId="0" sldId="264"/>
            <ac:picMk id="32" creationId="{DC20BA46-C403-9E6A-8DDF-1ED7EF6A20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24761-700A-4FBF-9D14-26472AFE5992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42FBA-7643-4CD5-B0D3-8FD840456F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18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Conservative estimate.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2FBA-7643-4CD5-B0D3-8FD840456F1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11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using voice input (IVR). Integrating with Heidi Calls and also with the transcribe system with the shortcuts.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42FBA-7643-4CD5-B0D3-8FD840456F1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12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6" r:id="rId13"/>
    <p:sldLayoutId id="2147483668" r:id="rId14"/>
    <p:sldLayoutId id="2147483670" r:id="rId15"/>
    <p:sldLayoutId id="2147483661" r:id="rId16"/>
    <p:sldLayoutId id="2147483662" r:id="rId17"/>
    <p:sldLayoutId id="2147483663" r:id="rId18"/>
    <p:sldLayoutId id="2147483665" r:id="rId19"/>
    <p:sldLayoutId id="2147483667" r:id="rId20"/>
    <p:sldLayoutId id="2147483669" r:id="rId21"/>
    <p:sldLayoutId id="2147483671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97904" y="9483619"/>
            <a:ext cx="3004323" cy="717656"/>
            <a:chOff x="0" y="0"/>
            <a:chExt cx="2870962" cy="685800"/>
          </a:xfrm>
        </p:grpSpPr>
        <p:sp>
          <p:nvSpPr>
            <p:cNvPr id="7" name="Freeform 7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98919" r="-195156" b="-3669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7640"/>
            <a:ext cx="3353289" cy="1389329"/>
            <a:chOff x="0" y="-95250"/>
            <a:chExt cx="883171" cy="365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171" cy="270664"/>
            </a:xfrm>
            <a:custGeom>
              <a:avLst/>
              <a:gdLst/>
              <a:ahLst/>
              <a:cxnLst/>
              <a:rect l="l" t="t" r="r" b="b"/>
              <a:pathLst>
                <a:path w="883171" h="270664">
                  <a:moveTo>
                    <a:pt x="0" y="0"/>
                  </a:moveTo>
                  <a:lnTo>
                    <a:pt x="883171" y="0"/>
                  </a:lnTo>
                  <a:lnTo>
                    <a:pt x="883171" y="270664"/>
                  </a:lnTo>
                  <a:lnTo>
                    <a:pt x="0" y="270664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883171" cy="365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28187" y="27671"/>
            <a:ext cx="3758054" cy="1680359"/>
          </a:xfrm>
          <a:custGeom>
            <a:avLst/>
            <a:gdLst/>
            <a:ahLst/>
            <a:cxnLst/>
            <a:rect l="l" t="t" r="r" b="b"/>
            <a:pathLst>
              <a:path w="3758054" h="1680359">
                <a:moveTo>
                  <a:pt x="0" y="0"/>
                </a:moveTo>
                <a:lnTo>
                  <a:pt x="3758054" y="0"/>
                </a:lnTo>
                <a:lnTo>
                  <a:pt x="3758054" y="1680359"/>
                </a:lnTo>
                <a:lnTo>
                  <a:pt x="0" y="168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020" r="-389661" b="-9630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6524604" y="354012"/>
            <a:ext cx="1428699" cy="1027677"/>
          </a:xfrm>
          <a:custGeom>
            <a:avLst/>
            <a:gdLst/>
            <a:ahLst/>
            <a:cxnLst/>
            <a:rect l="l" t="t" r="r" b="b"/>
            <a:pathLst>
              <a:path w="1428699" h="1027677">
                <a:moveTo>
                  <a:pt x="0" y="0"/>
                </a:moveTo>
                <a:lnTo>
                  <a:pt x="1428698" y="0"/>
                </a:lnTo>
                <a:lnTo>
                  <a:pt x="1428698" y="1027677"/>
                </a:lnTo>
                <a:lnTo>
                  <a:pt x="0" y="102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594" t="-59418" r="-26633" b="-128672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3252594" y="2115286"/>
            <a:ext cx="3272010" cy="4840782"/>
          </a:xfrm>
          <a:custGeom>
            <a:avLst/>
            <a:gdLst/>
            <a:ahLst/>
            <a:cxnLst/>
            <a:rect l="l" t="t" r="r" b="b"/>
            <a:pathLst>
              <a:path w="3272010" h="4840782">
                <a:moveTo>
                  <a:pt x="0" y="0"/>
                </a:moveTo>
                <a:lnTo>
                  <a:pt x="3272010" y="0"/>
                </a:lnTo>
                <a:lnTo>
                  <a:pt x="3272010" y="4840782"/>
                </a:lnTo>
                <a:lnTo>
                  <a:pt x="0" y="4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768163" y="4324203"/>
            <a:ext cx="11533732" cy="517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2"/>
              </a:lnSpc>
            </a:pPr>
            <a:r>
              <a:rPr lang="en-US" sz="16399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WELLNESS WARRIORS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4407" y="7863424"/>
            <a:ext cx="3991834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Elizabeth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Stevenson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94407" y="7432318"/>
            <a:ext cx="3556993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Yeshaswini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Nagaraj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4407" y="8658963"/>
            <a:ext cx="5451439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Lakshayaa Shruthi 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Karthikeyan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4407" y="8294531"/>
            <a:ext cx="3556992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Zita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Okeke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186" y="501932"/>
            <a:ext cx="2232917" cy="70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</a:pPr>
            <a:r>
              <a:rPr lang="en-US" sz="4437">
                <a:solidFill>
                  <a:srgbClr val="FBF58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Team 3</a:t>
            </a:r>
          </a:p>
        </p:txBody>
      </p:sp>
      <p:grpSp>
        <p:nvGrpSpPr>
          <p:cNvPr id="38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9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0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3" name="Group 6"/>
          <p:cNvGrpSpPr/>
          <p:nvPr/>
        </p:nvGrpSpPr>
        <p:grpSpPr>
          <a:xfrm>
            <a:off x="15197904" y="9483619"/>
            <a:ext cx="3004371" cy="717656"/>
            <a:chOff x="0" y="0"/>
            <a:chExt cx="2871008" cy="685800"/>
          </a:xfrm>
        </p:grpSpPr>
        <p:sp>
          <p:nvSpPr>
            <p:cNvPr id="42" name="Freeform 7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98919" r="-195156" b="-3669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4" name="Group 8"/>
          <p:cNvGrpSpPr/>
          <p:nvPr/>
        </p:nvGrpSpPr>
        <p:grpSpPr>
          <a:xfrm>
            <a:off x="0" y="354012"/>
            <a:ext cx="3353289" cy="1027677"/>
            <a:chOff x="0" y="0"/>
            <a:chExt cx="883171" cy="270664"/>
          </a:xfrm>
        </p:grpSpPr>
        <p:sp>
          <p:nvSpPr>
            <p:cNvPr id="45" name="Freeform 9"/>
            <p:cNvSpPr/>
            <p:nvPr/>
          </p:nvSpPr>
          <p:spPr>
            <a:xfrm>
              <a:off x="0" y="0"/>
              <a:ext cx="883171" cy="270664"/>
            </a:xfrm>
            <a:custGeom>
              <a:avLst/>
              <a:gdLst/>
              <a:ahLst/>
              <a:cxnLst/>
              <a:rect l="l" t="t" r="r" b="b"/>
              <a:pathLst>
                <a:path w="883171" h="270664">
                  <a:moveTo>
                    <a:pt x="0" y="0"/>
                  </a:moveTo>
                  <a:lnTo>
                    <a:pt x="883171" y="0"/>
                  </a:lnTo>
                  <a:lnTo>
                    <a:pt x="883171" y="270664"/>
                  </a:lnTo>
                  <a:lnTo>
                    <a:pt x="0" y="270664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10"/>
            <p:cNvSpPr txBox="1"/>
            <p:nvPr/>
          </p:nvSpPr>
          <p:spPr>
            <a:xfrm>
              <a:off x="0" y="-95250"/>
              <a:ext cx="883171" cy="365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47" name="Freeform 11"/>
          <p:cNvSpPr/>
          <p:nvPr/>
        </p:nvSpPr>
        <p:spPr>
          <a:xfrm>
            <a:off x="12828187" y="27671"/>
            <a:ext cx="3758054" cy="1680359"/>
          </a:xfrm>
          <a:custGeom>
            <a:avLst/>
            <a:gdLst/>
            <a:ahLst/>
            <a:cxnLst/>
            <a:rect l="l" t="t" r="r" b="b"/>
            <a:pathLst>
              <a:path w="3758054" h="1680359">
                <a:moveTo>
                  <a:pt x="0" y="0"/>
                </a:moveTo>
                <a:lnTo>
                  <a:pt x="3758054" y="0"/>
                </a:lnTo>
                <a:lnTo>
                  <a:pt x="3758054" y="1680359"/>
                </a:lnTo>
                <a:lnTo>
                  <a:pt x="0" y="168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020" r="-389661" b="-9630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8" name="Freeform 12"/>
          <p:cNvSpPr/>
          <p:nvPr/>
        </p:nvSpPr>
        <p:spPr>
          <a:xfrm>
            <a:off x="16524604" y="354012"/>
            <a:ext cx="1428699" cy="1027677"/>
          </a:xfrm>
          <a:custGeom>
            <a:avLst/>
            <a:gdLst/>
            <a:ahLst/>
            <a:cxnLst/>
            <a:rect l="l" t="t" r="r" b="b"/>
            <a:pathLst>
              <a:path w="1428699" h="1027677">
                <a:moveTo>
                  <a:pt x="0" y="0"/>
                </a:moveTo>
                <a:lnTo>
                  <a:pt x="1428698" y="0"/>
                </a:lnTo>
                <a:lnTo>
                  <a:pt x="1428698" y="1027677"/>
                </a:lnTo>
                <a:lnTo>
                  <a:pt x="0" y="102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594" t="-59418" r="-26633" b="-128672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9" name="Freeform 13"/>
          <p:cNvSpPr/>
          <p:nvPr/>
        </p:nvSpPr>
        <p:spPr>
          <a:xfrm>
            <a:off x="13252594" y="2115286"/>
            <a:ext cx="3272010" cy="4840782"/>
          </a:xfrm>
          <a:custGeom>
            <a:avLst/>
            <a:gdLst/>
            <a:ahLst/>
            <a:cxnLst/>
            <a:rect l="l" t="t" r="r" b="b"/>
            <a:pathLst>
              <a:path w="3272010" h="4840782">
                <a:moveTo>
                  <a:pt x="0" y="0"/>
                </a:moveTo>
                <a:lnTo>
                  <a:pt x="3272010" y="0"/>
                </a:lnTo>
                <a:lnTo>
                  <a:pt x="3272010" y="4840782"/>
                </a:lnTo>
                <a:lnTo>
                  <a:pt x="0" y="4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0" name="TextBox 14"/>
          <p:cNvSpPr txBox="1"/>
          <p:nvPr/>
        </p:nvSpPr>
        <p:spPr>
          <a:xfrm>
            <a:off x="768163" y="4324203"/>
            <a:ext cx="11533732" cy="517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2"/>
              </a:lnSpc>
            </a:pPr>
            <a:r>
              <a:rPr lang="en-US" sz="16399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WELLNESS WARRIORS</a:t>
            </a:r>
          </a:p>
        </p:txBody>
      </p:sp>
      <p:sp>
        <p:nvSpPr>
          <p:cNvPr id="51" name="TextBox 15"/>
          <p:cNvSpPr txBox="1"/>
          <p:nvPr/>
        </p:nvSpPr>
        <p:spPr>
          <a:xfrm>
            <a:off x="12594407" y="7863424"/>
            <a:ext cx="3991834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Elizabeth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Stevenson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12594407" y="7432318"/>
            <a:ext cx="3556993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Yeshaswini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Nagaraj</a:t>
            </a:r>
          </a:p>
        </p:txBody>
      </p:sp>
      <p:sp>
        <p:nvSpPr>
          <p:cNvPr id="53" name="TextBox 17"/>
          <p:cNvSpPr txBox="1"/>
          <p:nvPr/>
        </p:nvSpPr>
        <p:spPr>
          <a:xfrm>
            <a:off x="12594407" y="8658963"/>
            <a:ext cx="5451439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Lakshayaa Shruthi 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Karthikeyan</a:t>
            </a:r>
          </a:p>
        </p:txBody>
      </p:sp>
      <p:sp>
        <p:nvSpPr>
          <p:cNvPr id="54" name="TextBox 18"/>
          <p:cNvSpPr txBox="1"/>
          <p:nvPr/>
        </p:nvSpPr>
        <p:spPr>
          <a:xfrm>
            <a:off x="12594407" y="8294531"/>
            <a:ext cx="3556992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Zita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Okeke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560186" y="501932"/>
            <a:ext cx="2232917" cy="70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</a:pPr>
            <a:r>
              <a:rPr lang="en-US" sz="4437">
                <a:solidFill>
                  <a:srgbClr val="FBF58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Team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3897" y="1542534"/>
            <a:ext cx="14395121" cy="627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91"/>
              </a:lnSpc>
            </a:pPr>
            <a:r>
              <a:rPr lang="en-US" sz="27431" dirty="0">
                <a:solidFill>
                  <a:srgbClr val="233939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You!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01661" y="7467283"/>
            <a:ext cx="18589661" cy="2048192"/>
            <a:chOff x="0" y="-95250"/>
            <a:chExt cx="4896042" cy="5394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96042" cy="444192"/>
            </a:xfrm>
            <a:custGeom>
              <a:avLst/>
              <a:gdLst/>
              <a:ahLst/>
              <a:cxnLst/>
              <a:rect l="l" t="t" r="r" b="b"/>
              <a:pathLst>
                <a:path w="4896042" h="444192">
                  <a:moveTo>
                    <a:pt x="0" y="0"/>
                  </a:moveTo>
                  <a:lnTo>
                    <a:pt x="4896042" y="0"/>
                  </a:lnTo>
                  <a:lnTo>
                    <a:pt x="4896042" y="444192"/>
                  </a:lnTo>
                  <a:lnTo>
                    <a:pt x="0" y="444192"/>
                  </a:lnTo>
                  <a:close/>
                </a:path>
              </a:pathLst>
            </a:custGeom>
            <a:solidFill>
              <a:srgbClr val="22443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4896042" cy="539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53292" y="7662807"/>
            <a:ext cx="5196850" cy="1595493"/>
            <a:chOff x="0" y="-542207"/>
            <a:chExt cx="6929133" cy="212732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-542207"/>
              <a:ext cx="6929133" cy="2127325"/>
              <a:chOff x="0" y="-95250"/>
              <a:chExt cx="1217248" cy="3737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1724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217248" h="278459">
                    <a:moveTo>
                      <a:pt x="75976" y="0"/>
                    </a:moveTo>
                    <a:lnTo>
                      <a:pt x="1141272" y="0"/>
                    </a:lnTo>
                    <a:cubicBezTo>
                      <a:pt x="1161422" y="0"/>
                      <a:pt x="1180747" y="8005"/>
                      <a:pt x="1194995" y="22253"/>
                    </a:cubicBezTo>
                    <a:cubicBezTo>
                      <a:pt x="1209243" y="36501"/>
                      <a:pt x="1217248" y="55826"/>
                      <a:pt x="1217248" y="75976"/>
                    </a:cubicBezTo>
                    <a:lnTo>
                      <a:pt x="1217248" y="202483"/>
                    </a:lnTo>
                    <a:cubicBezTo>
                      <a:pt x="1217248" y="222633"/>
                      <a:pt x="1209243" y="241958"/>
                      <a:pt x="1194995" y="256206"/>
                    </a:cubicBezTo>
                    <a:cubicBezTo>
                      <a:pt x="1180747" y="270455"/>
                      <a:pt x="1161422" y="278459"/>
                      <a:pt x="1141272" y="278459"/>
                    </a:cubicBezTo>
                    <a:lnTo>
                      <a:pt x="75976" y="278459"/>
                    </a:lnTo>
                    <a:cubicBezTo>
                      <a:pt x="55826" y="278459"/>
                      <a:pt x="36501" y="270455"/>
                      <a:pt x="22253" y="256206"/>
                    </a:cubicBezTo>
                    <a:cubicBezTo>
                      <a:pt x="8005" y="241958"/>
                      <a:pt x="0" y="222633"/>
                      <a:pt x="0" y="202483"/>
                    </a:cubicBezTo>
                    <a:lnTo>
                      <a:pt x="0" y="75976"/>
                    </a:lnTo>
                    <a:cubicBezTo>
                      <a:pt x="0" y="55826"/>
                      <a:pt x="8005" y="36501"/>
                      <a:pt x="22253" y="22253"/>
                    </a:cubicBezTo>
                    <a:cubicBezTo>
                      <a:pt x="36501" y="8005"/>
                      <a:pt x="55826" y="0"/>
                      <a:pt x="75976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1217248" cy="373709"/>
              </a:xfrm>
              <a:prstGeom prst="rect">
                <a:avLst/>
              </a:prstGeom>
            </p:spPr>
            <p:txBody>
              <a:bodyPr lIns="57121" tIns="57121" rIns="57121" bIns="57121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02012" y="258222"/>
              <a:ext cx="6125109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224435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Any 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1359"/>
            <a:ext cx="4097539" cy="1418928"/>
            <a:chOff x="0" y="-482204"/>
            <a:chExt cx="5463385" cy="18919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482204"/>
              <a:ext cx="5463385" cy="1891904"/>
              <a:chOff x="0" y="-95250"/>
              <a:chExt cx="1079187" cy="3737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6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6"/>
          <p:cNvGrpSpPr/>
          <p:nvPr/>
        </p:nvGrpSpPr>
        <p:grpSpPr>
          <a:xfrm>
            <a:off x="1028700" y="773012"/>
            <a:ext cx="4097539" cy="1057275"/>
            <a:chOff x="0" y="0"/>
            <a:chExt cx="5463385" cy="1409700"/>
          </a:xfrm>
        </p:grpSpPr>
        <p:grpSp>
          <p:nvGrpSpPr>
            <p:cNvPr id="30" name="Group 7"/>
            <p:cNvGrpSpPr/>
            <p:nvPr/>
          </p:nvGrpSpPr>
          <p:grpSpPr>
            <a:xfrm>
              <a:off x="0" y="0"/>
              <a:ext cx="5463385" cy="1409700"/>
              <a:chOff x="0" y="0"/>
              <a:chExt cx="1079187" cy="278459"/>
            </a:xfrm>
          </p:grpSpPr>
          <p:sp>
            <p:nvSpPr>
              <p:cNvPr id="31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3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35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41">
            <a:extLst>
              <a:ext uri="{FF2B5EF4-FFF2-40B4-BE49-F238E27FC236}">
                <a16:creationId xmlns:a16="http://schemas.microsoft.com/office/drawing/2014/main" id="{A8AC5ED1-B3B2-1E3D-64D6-BCA6216B1A40}"/>
              </a:ext>
            </a:extLst>
          </p:cNvPr>
          <p:cNvSpPr/>
          <p:nvPr/>
        </p:nvSpPr>
        <p:spPr>
          <a:xfrm>
            <a:off x="1568719" y="2509501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5084828" y="512728"/>
            <a:ext cx="2635118" cy="2635118"/>
          </a:xfrm>
          <a:custGeom>
            <a:avLst/>
            <a:gdLst/>
            <a:ahLst/>
            <a:cxnLst/>
            <a:rect l="l" t="t" r="r" b="b"/>
            <a:pathLst>
              <a:path w="2635118" h="2635118">
                <a:moveTo>
                  <a:pt x="0" y="0"/>
                </a:moveTo>
                <a:lnTo>
                  <a:pt x="2635118" y="0"/>
                </a:lnTo>
                <a:lnTo>
                  <a:pt x="2635118" y="2635118"/>
                </a:lnTo>
                <a:lnTo>
                  <a:pt x="0" y="2635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028700" y="411359"/>
            <a:ext cx="6469264" cy="1418928"/>
            <a:chOff x="0" y="-482204"/>
            <a:chExt cx="8625685" cy="18919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482204"/>
              <a:ext cx="8625685" cy="1891904"/>
              <a:chOff x="0" y="-95250"/>
              <a:chExt cx="1703839" cy="37370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3839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703839" h="278459">
                    <a:moveTo>
                      <a:pt x="61033" y="0"/>
                    </a:moveTo>
                    <a:lnTo>
                      <a:pt x="1642806" y="0"/>
                    </a:lnTo>
                    <a:cubicBezTo>
                      <a:pt x="1676514" y="0"/>
                      <a:pt x="1703839" y="27325"/>
                      <a:pt x="1703839" y="61033"/>
                    </a:cubicBezTo>
                    <a:lnTo>
                      <a:pt x="1703839" y="217426"/>
                    </a:lnTo>
                    <a:cubicBezTo>
                      <a:pt x="1703839" y="251134"/>
                      <a:pt x="1676514" y="278459"/>
                      <a:pt x="1642806" y="278459"/>
                    </a:cubicBezTo>
                    <a:lnTo>
                      <a:pt x="61033" y="278459"/>
                    </a:lnTo>
                    <a:cubicBezTo>
                      <a:pt x="27325" y="278459"/>
                      <a:pt x="0" y="251134"/>
                      <a:pt x="0" y="217426"/>
                    </a:cubicBezTo>
                    <a:lnTo>
                      <a:pt x="0" y="61033"/>
                    </a:lnTo>
                    <a:cubicBezTo>
                      <a:pt x="0" y="27325"/>
                      <a:pt x="27325" y="0"/>
                      <a:pt x="61033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1703839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39234" y="226483"/>
              <a:ext cx="734721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Patient’s Problem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-3617595" y="5355729"/>
            <a:ext cx="6492240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3" name="AutoShape 13"/>
          <p:cNvSpPr/>
          <p:nvPr/>
        </p:nvSpPr>
        <p:spPr>
          <a:xfrm>
            <a:off x="1342942" y="4802065"/>
            <a:ext cx="0" cy="3429005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855461"/>
            <a:ext cx="2194500" cy="2242999"/>
            <a:chOff x="0" y="-209550"/>
            <a:chExt cx="577975" cy="5907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7975" cy="381198"/>
            </a:xfrm>
            <a:custGeom>
              <a:avLst/>
              <a:gdLst/>
              <a:ahLst/>
              <a:cxnLst/>
              <a:rect l="l" t="t" r="r" b="b"/>
              <a:pathLst>
                <a:path w="577975" h="381198">
                  <a:moveTo>
                    <a:pt x="0" y="0"/>
                  </a:moveTo>
                  <a:lnTo>
                    <a:pt x="577975" y="0"/>
                  </a:lnTo>
                  <a:lnTo>
                    <a:pt x="577975" y="381198"/>
                  </a:lnTo>
                  <a:lnTo>
                    <a:pt x="0" y="381198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09550"/>
              <a:ext cx="577975" cy="59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42"/>
                </a:lnSpc>
              </a:pPr>
              <a:r>
                <a:rPr lang="en-US" sz="5000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Triage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342942" y="6851232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AutoShape 18"/>
          <p:cNvSpPr/>
          <p:nvPr/>
        </p:nvSpPr>
        <p:spPr>
          <a:xfrm>
            <a:off x="1342942" y="7531626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9" name="AutoShape 19"/>
          <p:cNvSpPr/>
          <p:nvPr/>
        </p:nvSpPr>
        <p:spPr>
          <a:xfrm>
            <a:off x="3233738" y="5358811"/>
            <a:ext cx="101143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4245177" y="4420408"/>
            <a:ext cx="7755619" cy="2080192"/>
          </a:xfrm>
          <a:custGeom>
            <a:avLst/>
            <a:gdLst/>
            <a:ahLst/>
            <a:cxnLst/>
            <a:rect l="l" t="t" r="r" b="b"/>
            <a:pathLst>
              <a:path w="7755619" h="2080192">
                <a:moveTo>
                  <a:pt x="0" y="0"/>
                </a:moveTo>
                <a:lnTo>
                  <a:pt x="7755618" y="0"/>
                </a:lnTo>
                <a:lnTo>
                  <a:pt x="7755618" y="2080192"/>
                </a:lnTo>
                <a:lnTo>
                  <a:pt x="0" y="208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2362745" y="4651097"/>
            <a:ext cx="4039642" cy="1473521"/>
          </a:xfrm>
          <a:custGeom>
            <a:avLst/>
            <a:gdLst/>
            <a:ahLst/>
            <a:cxnLst/>
            <a:rect l="l" t="t" r="r" b="b"/>
            <a:pathLst>
              <a:path w="4039642" h="1473521">
                <a:moveTo>
                  <a:pt x="0" y="0"/>
                </a:moveTo>
                <a:lnTo>
                  <a:pt x="4039642" y="0"/>
                </a:lnTo>
                <a:lnTo>
                  <a:pt x="4039642" y="1473522"/>
                </a:lnTo>
                <a:lnTo>
                  <a:pt x="0" y="14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73" t="-11759" b="-1175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2" name="Group 22"/>
          <p:cNvGrpSpPr/>
          <p:nvPr/>
        </p:nvGrpSpPr>
        <p:grpSpPr>
          <a:xfrm>
            <a:off x="9663616" y="4036919"/>
            <a:ext cx="3223259" cy="2087700"/>
            <a:chOff x="0" y="-200025"/>
            <a:chExt cx="848924" cy="549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8924" cy="349822"/>
            </a:xfrm>
            <a:custGeom>
              <a:avLst/>
              <a:gdLst/>
              <a:ahLst/>
              <a:cxnLst/>
              <a:rect l="l" t="t" r="r" b="b"/>
              <a:pathLst>
                <a:path w="848924" h="349822">
                  <a:moveTo>
                    <a:pt x="0" y="0"/>
                  </a:moveTo>
                  <a:lnTo>
                    <a:pt x="848924" y="0"/>
                  </a:lnTo>
                  <a:lnTo>
                    <a:pt x="848924" y="349822"/>
                  </a:lnTo>
                  <a:lnTo>
                    <a:pt x="0" y="349822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00025"/>
              <a:ext cx="848924" cy="549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08"/>
                </a:lnSpc>
              </a:pPr>
              <a:r>
                <a:rPr lang="en-US" sz="4487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ED CONSULtation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4183711" y="5329394"/>
            <a:ext cx="175643" cy="1026768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6" name="AutoShape 26"/>
          <p:cNvSpPr/>
          <p:nvPr/>
        </p:nvSpPr>
        <p:spPr>
          <a:xfrm>
            <a:off x="15582450" y="5403354"/>
            <a:ext cx="649224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 rot="5400000">
            <a:off x="11099234" y="2795918"/>
            <a:ext cx="352022" cy="3520225"/>
          </a:xfrm>
          <a:custGeom>
            <a:avLst/>
            <a:gdLst/>
            <a:ahLst/>
            <a:cxnLst/>
            <a:rect l="l" t="t" r="r" b="b"/>
            <a:pathLst>
              <a:path w="352022" h="3520225">
                <a:moveTo>
                  <a:pt x="0" y="0"/>
                </a:moveTo>
                <a:lnTo>
                  <a:pt x="352023" y="0"/>
                </a:lnTo>
                <a:lnTo>
                  <a:pt x="352023" y="3520225"/>
                </a:lnTo>
                <a:lnTo>
                  <a:pt x="0" y="35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28"/>
          <p:cNvSpPr txBox="1"/>
          <p:nvPr/>
        </p:nvSpPr>
        <p:spPr>
          <a:xfrm>
            <a:off x="2006828" y="6440367"/>
            <a:ext cx="98658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28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06828" y="7120761"/>
            <a:ext cx="1735634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B889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AMBER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06828" y="7801155"/>
            <a:ext cx="1651546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7A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1973733" y="3129112"/>
            <a:ext cx="266334" cy="2663336"/>
          </a:xfrm>
          <a:custGeom>
            <a:avLst/>
            <a:gdLst/>
            <a:ahLst/>
            <a:cxnLst/>
            <a:rect l="l" t="t" r="r" b="b"/>
            <a:pathLst>
              <a:path w="266334" h="2663336">
                <a:moveTo>
                  <a:pt x="0" y="0"/>
                </a:moveTo>
                <a:lnTo>
                  <a:pt x="266334" y="0"/>
                </a:lnTo>
                <a:lnTo>
                  <a:pt x="266334" y="2663337"/>
                </a:lnTo>
                <a:lnTo>
                  <a:pt x="0" y="2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AutoShape 32"/>
          <p:cNvSpPr/>
          <p:nvPr/>
        </p:nvSpPr>
        <p:spPr>
          <a:xfrm>
            <a:off x="1342942" y="8207901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3" name="TextBox 33"/>
          <p:cNvSpPr txBox="1"/>
          <p:nvPr/>
        </p:nvSpPr>
        <p:spPr>
          <a:xfrm>
            <a:off x="1060667" y="3537674"/>
            <a:ext cx="24854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10 - 15 mins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05817" y="8658237"/>
            <a:ext cx="15700636" cy="1600169"/>
            <a:chOff x="31750" y="0"/>
            <a:chExt cx="20934182" cy="1600169"/>
          </a:xfrm>
        </p:grpSpPr>
        <p:sp>
          <p:nvSpPr>
            <p:cNvPr id="35" name="AutoShape 35"/>
            <p:cNvSpPr/>
            <p:nvPr/>
          </p:nvSpPr>
          <p:spPr>
            <a:xfrm>
              <a:off x="31750" y="787384"/>
              <a:ext cx="20925059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AutoShape 36"/>
            <p:cNvSpPr/>
            <p:nvPr/>
          </p:nvSpPr>
          <p:spPr>
            <a:xfrm>
              <a:off x="31750" y="0"/>
              <a:ext cx="0" cy="1600169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utoShape 37"/>
            <p:cNvSpPr/>
            <p:nvPr/>
          </p:nvSpPr>
          <p:spPr>
            <a:xfrm flipH="1">
              <a:off x="20325743" y="805436"/>
              <a:ext cx="597519" cy="67309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20208420" y="246049"/>
              <a:ext cx="757512" cy="567138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6676638" y="8934767"/>
            <a:ext cx="11653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6hrs+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88094" y="3537674"/>
            <a:ext cx="1574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 mins</a:t>
            </a:r>
          </a:p>
        </p:txBody>
      </p:sp>
      <p:grpSp>
        <p:nvGrpSpPr>
          <p:cNvPr id="80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1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2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3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4" name="Freeform 6"/>
          <p:cNvSpPr/>
          <p:nvPr/>
        </p:nvSpPr>
        <p:spPr>
          <a:xfrm>
            <a:off x="15084828" y="512728"/>
            <a:ext cx="2635118" cy="2635118"/>
          </a:xfrm>
          <a:custGeom>
            <a:avLst/>
            <a:gdLst/>
            <a:ahLst/>
            <a:cxnLst/>
            <a:rect l="l" t="t" r="r" b="b"/>
            <a:pathLst>
              <a:path w="2635118" h="2635118">
                <a:moveTo>
                  <a:pt x="0" y="0"/>
                </a:moveTo>
                <a:lnTo>
                  <a:pt x="2635118" y="0"/>
                </a:lnTo>
                <a:lnTo>
                  <a:pt x="2635118" y="2635118"/>
                </a:lnTo>
                <a:lnTo>
                  <a:pt x="0" y="2635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5" name="Group 7"/>
          <p:cNvGrpSpPr/>
          <p:nvPr/>
        </p:nvGrpSpPr>
        <p:grpSpPr>
          <a:xfrm>
            <a:off x="1028700" y="773012"/>
            <a:ext cx="6469264" cy="1057275"/>
            <a:chOff x="0" y="0"/>
            <a:chExt cx="8625685" cy="1409700"/>
          </a:xfrm>
        </p:grpSpPr>
        <p:grpSp>
          <p:nvGrpSpPr>
            <p:cNvPr id="86" name="Group 8"/>
            <p:cNvGrpSpPr/>
            <p:nvPr/>
          </p:nvGrpSpPr>
          <p:grpSpPr>
            <a:xfrm>
              <a:off x="0" y="0"/>
              <a:ext cx="8625685" cy="1409700"/>
              <a:chOff x="0" y="0"/>
              <a:chExt cx="1703839" cy="278459"/>
            </a:xfrm>
          </p:grpSpPr>
          <p:sp>
            <p:nvSpPr>
              <p:cNvPr id="87" name="Freeform 9"/>
              <p:cNvSpPr/>
              <p:nvPr/>
            </p:nvSpPr>
            <p:spPr>
              <a:xfrm>
                <a:off x="0" y="0"/>
                <a:ext cx="1703839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703839" h="278459">
                    <a:moveTo>
                      <a:pt x="61033" y="0"/>
                    </a:moveTo>
                    <a:lnTo>
                      <a:pt x="1642806" y="0"/>
                    </a:lnTo>
                    <a:cubicBezTo>
                      <a:pt x="1676514" y="0"/>
                      <a:pt x="1703839" y="27325"/>
                      <a:pt x="1703839" y="61033"/>
                    </a:cubicBezTo>
                    <a:lnTo>
                      <a:pt x="1703839" y="217426"/>
                    </a:lnTo>
                    <a:cubicBezTo>
                      <a:pt x="1703839" y="251134"/>
                      <a:pt x="1676514" y="278459"/>
                      <a:pt x="1642806" y="278459"/>
                    </a:cubicBezTo>
                    <a:lnTo>
                      <a:pt x="61033" y="278459"/>
                    </a:lnTo>
                    <a:cubicBezTo>
                      <a:pt x="27325" y="278459"/>
                      <a:pt x="0" y="251134"/>
                      <a:pt x="0" y="217426"/>
                    </a:cubicBezTo>
                    <a:lnTo>
                      <a:pt x="0" y="61033"/>
                    </a:lnTo>
                    <a:cubicBezTo>
                      <a:pt x="0" y="27325"/>
                      <a:pt x="27325" y="0"/>
                      <a:pt x="61033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TextBox 10"/>
              <p:cNvSpPr txBox="1"/>
              <p:nvPr/>
            </p:nvSpPr>
            <p:spPr>
              <a:xfrm>
                <a:off x="0" y="-95250"/>
                <a:ext cx="1703839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89" name="TextBox 11"/>
            <p:cNvSpPr txBox="1"/>
            <p:nvPr/>
          </p:nvSpPr>
          <p:spPr>
            <a:xfrm>
              <a:off x="639234" y="226483"/>
              <a:ext cx="734721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Patient’s Problem</a:t>
              </a:r>
            </a:p>
          </p:txBody>
        </p:sp>
      </p:grpSp>
      <p:sp>
        <p:nvSpPr>
          <p:cNvPr id="90" name="AutoShape 12"/>
          <p:cNvSpPr/>
          <p:nvPr/>
        </p:nvSpPr>
        <p:spPr>
          <a:xfrm>
            <a:off x="-3617595" y="5355729"/>
            <a:ext cx="6492240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1" name="AutoShape 13"/>
          <p:cNvSpPr/>
          <p:nvPr/>
        </p:nvSpPr>
        <p:spPr>
          <a:xfrm>
            <a:off x="1342942" y="4802065"/>
            <a:ext cx="0" cy="3429005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2" name="Group 14"/>
          <p:cNvGrpSpPr/>
          <p:nvPr/>
        </p:nvGrpSpPr>
        <p:grpSpPr>
          <a:xfrm>
            <a:off x="1028700" y="4195902"/>
            <a:ext cx="2194500" cy="2242999"/>
            <a:chOff x="0" y="-119887"/>
            <a:chExt cx="577975" cy="590748"/>
          </a:xfrm>
        </p:grpSpPr>
        <p:sp>
          <p:nvSpPr>
            <p:cNvPr id="93" name="Freeform 15"/>
            <p:cNvSpPr/>
            <p:nvPr/>
          </p:nvSpPr>
          <p:spPr>
            <a:xfrm>
              <a:off x="0" y="0"/>
              <a:ext cx="577975" cy="381198"/>
            </a:xfrm>
            <a:custGeom>
              <a:avLst/>
              <a:gdLst/>
              <a:ahLst/>
              <a:cxnLst/>
              <a:rect l="l" t="t" r="r" b="b"/>
              <a:pathLst>
                <a:path w="577975" h="381198">
                  <a:moveTo>
                    <a:pt x="0" y="0"/>
                  </a:moveTo>
                  <a:lnTo>
                    <a:pt x="577975" y="0"/>
                  </a:lnTo>
                  <a:lnTo>
                    <a:pt x="577975" y="381198"/>
                  </a:lnTo>
                  <a:lnTo>
                    <a:pt x="0" y="381198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TextBox 16"/>
            <p:cNvSpPr txBox="1"/>
            <p:nvPr/>
          </p:nvSpPr>
          <p:spPr>
            <a:xfrm>
              <a:off x="0" y="-119887"/>
              <a:ext cx="577975" cy="59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42"/>
                </a:lnSpc>
              </a:pPr>
              <a:r>
                <a:rPr lang="en-US" sz="5000" dirty="0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Triage</a:t>
              </a:r>
            </a:p>
          </p:txBody>
        </p:sp>
      </p:grpSp>
      <p:sp>
        <p:nvSpPr>
          <p:cNvPr id="95" name="AutoShape 17"/>
          <p:cNvSpPr/>
          <p:nvPr/>
        </p:nvSpPr>
        <p:spPr>
          <a:xfrm>
            <a:off x="1342942" y="6851232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6" name="AutoShape 18"/>
          <p:cNvSpPr/>
          <p:nvPr/>
        </p:nvSpPr>
        <p:spPr>
          <a:xfrm>
            <a:off x="1342942" y="7531626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7" name="AutoShape 19"/>
          <p:cNvSpPr/>
          <p:nvPr/>
        </p:nvSpPr>
        <p:spPr>
          <a:xfrm>
            <a:off x="3233738" y="5358811"/>
            <a:ext cx="101143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8" name="Freeform 20"/>
          <p:cNvSpPr/>
          <p:nvPr/>
        </p:nvSpPr>
        <p:spPr>
          <a:xfrm>
            <a:off x="4245177" y="4420408"/>
            <a:ext cx="7755619" cy="2080192"/>
          </a:xfrm>
          <a:custGeom>
            <a:avLst/>
            <a:gdLst/>
            <a:ahLst/>
            <a:cxnLst/>
            <a:rect l="l" t="t" r="r" b="b"/>
            <a:pathLst>
              <a:path w="7755619" h="2080192">
                <a:moveTo>
                  <a:pt x="0" y="0"/>
                </a:moveTo>
                <a:lnTo>
                  <a:pt x="7755618" y="0"/>
                </a:lnTo>
                <a:lnTo>
                  <a:pt x="7755618" y="2080192"/>
                </a:lnTo>
                <a:lnTo>
                  <a:pt x="0" y="208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9" name="Freeform 21"/>
          <p:cNvSpPr/>
          <p:nvPr/>
        </p:nvSpPr>
        <p:spPr>
          <a:xfrm>
            <a:off x="12362745" y="4651097"/>
            <a:ext cx="4039642" cy="1473521"/>
          </a:xfrm>
          <a:custGeom>
            <a:avLst/>
            <a:gdLst/>
            <a:ahLst/>
            <a:cxnLst/>
            <a:rect l="l" t="t" r="r" b="b"/>
            <a:pathLst>
              <a:path w="4039642" h="1473521">
                <a:moveTo>
                  <a:pt x="0" y="0"/>
                </a:moveTo>
                <a:lnTo>
                  <a:pt x="4039642" y="0"/>
                </a:lnTo>
                <a:lnTo>
                  <a:pt x="4039642" y="1473522"/>
                </a:lnTo>
                <a:lnTo>
                  <a:pt x="0" y="14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73" t="-11759" b="-1175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0" name="Group 22"/>
          <p:cNvGrpSpPr/>
          <p:nvPr/>
        </p:nvGrpSpPr>
        <p:grpSpPr>
          <a:xfrm>
            <a:off x="11951939" y="4376320"/>
            <a:ext cx="3223259" cy="2087700"/>
            <a:chOff x="0" y="-117251"/>
            <a:chExt cx="848924" cy="549847"/>
          </a:xfrm>
        </p:grpSpPr>
        <p:sp>
          <p:nvSpPr>
            <p:cNvPr id="101" name="Freeform 23"/>
            <p:cNvSpPr/>
            <p:nvPr/>
          </p:nvSpPr>
          <p:spPr>
            <a:xfrm>
              <a:off x="0" y="0"/>
              <a:ext cx="848924" cy="349822"/>
            </a:xfrm>
            <a:custGeom>
              <a:avLst/>
              <a:gdLst/>
              <a:ahLst/>
              <a:cxnLst/>
              <a:rect l="l" t="t" r="r" b="b"/>
              <a:pathLst>
                <a:path w="848924" h="349822">
                  <a:moveTo>
                    <a:pt x="0" y="0"/>
                  </a:moveTo>
                  <a:lnTo>
                    <a:pt x="848924" y="0"/>
                  </a:lnTo>
                  <a:lnTo>
                    <a:pt x="848924" y="349822"/>
                  </a:lnTo>
                  <a:lnTo>
                    <a:pt x="0" y="349822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TextBox 24"/>
            <p:cNvSpPr txBox="1"/>
            <p:nvPr/>
          </p:nvSpPr>
          <p:spPr>
            <a:xfrm>
              <a:off x="0" y="-117251"/>
              <a:ext cx="848924" cy="549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08"/>
                </a:lnSpc>
              </a:pPr>
              <a:r>
                <a:rPr lang="en-US" sz="4487" dirty="0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ED </a:t>
              </a:r>
              <a:r>
                <a:rPr lang="en-US" sz="4487" dirty="0" err="1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CONSULtation</a:t>
              </a:r>
              <a:endParaRPr lang="en-US" sz="4487" dirty="0">
                <a:solidFill>
                  <a:srgbClr val="FBF58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03" name="AutoShape 25"/>
          <p:cNvSpPr/>
          <p:nvPr/>
        </p:nvSpPr>
        <p:spPr>
          <a:xfrm>
            <a:off x="4183711" y="5329394"/>
            <a:ext cx="175643" cy="1026768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4" name="AutoShape 26"/>
          <p:cNvSpPr/>
          <p:nvPr/>
        </p:nvSpPr>
        <p:spPr>
          <a:xfrm>
            <a:off x="15582450" y="5403354"/>
            <a:ext cx="649224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5" name="Freeform 27"/>
          <p:cNvSpPr/>
          <p:nvPr/>
        </p:nvSpPr>
        <p:spPr>
          <a:xfrm rot="5400000">
            <a:off x="13387556" y="2747112"/>
            <a:ext cx="352022" cy="3520225"/>
          </a:xfrm>
          <a:custGeom>
            <a:avLst/>
            <a:gdLst/>
            <a:ahLst/>
            <a:cxnLst/>
            <a:rect l="l" t="t" r="r" b="b"/>
            <a:pathLst>
              <a:path w="352022" h="3520225">
                <a:moveTo>
                  <a:pt x="0" y="0"/>
                </a:moveTo>
                <a:lnTo>
                  <a:pt x="352023" y="0"/>
                </a:lnTo>
                <a:lnTo>
                  <a:pt x="352023" y="3520225"/>
                </a:lnTo>
                <a:lnTo>
                  <a:pt x="0" y="35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6" name="TextBox 28"/>
          <p:cNvSpPr txBox="1"/>
          <p:nvPr/>
        </p:nvSpPr>
        <p:spPr>
          <a:xfrm>
            <a:off x="2006827" y="6440367"/>
            <a:ext cx="1226909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FF28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</a:t>
            </a:r>
          </a:p>
        </p:txBody>
      </p:sp>
      <p:sp>
        <p:nvSpPr>
          <p:cNvPr id="107" name="TextBox 29"/>
          <p:cNvSpPr txBox="1"/>
          <p:nvPr/>
        </p:nvSpPr>
        <p:spPr>
          <a:xfrm>
            <a:off x="1963636" y="7083854"/>
            <a:ext cx="2046957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B889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AMBER</a:t>
            </a:r>
          </a:p>
        </p:txBody>
      </p:sp>
      <p:sp>
        <p:nvSpPr>
          <p:cNvPr id="108" name="TextBox 30"/>
          <p:cNvSpPr txBox="1"/>
          <p:nvPr/>
        </p:nvSpPr>
        <p:spPr>
          <a:xfrm>
            <a:off x="1963636" y="7743927"/>
            <a:ext cx="1962869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7A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</a:t>
            </a:r>
          </a:p>
        </p:txBody>
      </p:sp>
      <p:sp>
        <p:nvSpPr>
          <p:cNvPr id="109" name="Freeform 31"/>
          <p:cNvSpPr/>
          <p:nvPr/>
        </p:nvSpPr>
        <p:spPr>
          <a:xfrm rot="5400000">
            <a:off x="1973733" y="3129112"/>
            <a:ext cx="266334" cy="2663336"/>
          </a:xfrm>
          <a:custGeom>
            <a:avLst/>
            <a:gdLst/>
            <a:ahLst/>
            <a:cxnLst/>
            <a:rect l="l" t="t" r="r" b="b"/>
            <a:pathLst>
              <a:path w="266334" h="2663336">
                <a:moveTo>
                  <a:pt x="0" y="0"/>
                </a:moveTo>
                <a:lnTo>
                  <a:pt x="266334" y="0"/>
                </a:lnTo>
                <a:lnTo>
                  <a:pt x="266334" y="2663337"/>
                </a:lnTo>
                <a:lnTo>
                  <a:pt x="0" y="2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0" name="AutoShape 32"/>
          <p:cNvSpPr/>
          <p:nvPr/>
        </p:nvSpPr>
        <p:spPr>
          <a:xfrm>
            <a:off x="1342942" y="8207901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1" name="TextBox 33"/>
          <p:cNvSpPr txBox="1"/>
          <p:nvPr/>
        </p:nvSpPr>
        <p:spPr>
          <a:xfrm>
            <a:off x="976579" y="3537674"/>
            <a:ext cx="268179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10 - 15 mins</a:t>
            </a:r>
          </a:p>
        </p:txBody>
      </p:sp>
      <p:grpSp>
        <p:nvGrpSpPr>
          <p:cNvPr id="116" name="Group 34"/>
          <p:cNvGrpSpPr/>
          <p:nvPr/>
        </p:nvGrpSpPr>
        <p:grpSpPr>
          <a:xfrm>
            <a:off x="782005" y="8658237"/>
            <a:ext cx="11169931" cy="1200127"/>
            <a:chOff x="0" y="0"/>
            <a:chExt cx="20984960" cy="1600169"/>
          </a:xfrm>
        </p:grpSpPr>
        <p:sp>
          <p:nvSpPr>
            <p:cNvPr id="112" name="AutoShape 35"/>
            <p:cNvSpPr/>
            <p:nvPr/>
          </p:nvSpPr>
          <p:spPr>
            <a:xfrm>
              <a:off x="31750" y="787384"/>
              <a:ext cx="20925059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AutoShape 36"/>
            <p:cNvSpPr/>
            <p:nvPr/>
          </p:nvSpPr>
          <p:spPr>
            <a:xfrm>
              <a:off x="31750" y="0"/>
              <a:ext cx="0" cy="1600169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AutoShape 37"/>
            <p:cNvSpPr/>
            <p:nvPr/>
          </p:nvSpPr>
          <p:spPr>
            <a:xfrm flipH="1">
              <a:off x="20325743" y="805436"/>
              <a:ext cx="597519" cy="67309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AutoShape 38"/>
            <p:cNvSpPr/>
            <p:nvPr/>
          </p:nvSpPr>
          <p:spPr>
            <a:xfrm>
              <a:off x="20208420" y="246049"/>
              <a:ext cx="757512" cy="567138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7" name="TextBox 39"/>
          <p:cNvSpPr txBox="1"/>
          <p:nvPr/>
        </p:nvSpPr>
        <p:spPr>
          <a:xfrm>
            <a:off x="7700480" y="8433483"/>
            <a:ext cx="2757134" cy="72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8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6hrs+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8" name="TextBox 40"/>
          <p:cNvSpPr txBox="1"/>
          <p:nvPr/>
        </p:nvSpPr>
        <p:spPr>
          <a:xfrm>
            <a:off x="12367358" y="3677472"/>
            <a:ext cx="223730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 mins</a:t>
            </a:r>
          </a:p>
        </p:txBody>
      </p:sp>
    </p:spTree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1359"/>
            <a:ext cx="4097539" cy="1418928"/>
            <a:chOff x="0" y="-482204"/>
            <a:chExt cx="5463385" cy="18919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482204"/>
              <a:ext cx="5463385" cy="1891904"/>
              <a:chOff x="0" y="-95250"/>
              <a:chExt cx="1079187" cy="3737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6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6"/>
          <p:cNvGrpSpPr/>
          <p:nvPr/>
        </p:nvGrpSpPr>
        <p:grpSpPr>
          <a:xfrm>
            <a:off x="1028700" y="773012"/>
            <a:ext cx="4097539" cy="1057275"/>
            <a:chOff x="0" y="0"/>
            <a:chExt cx="5463385" cy="1409700"/>
          </a:xfrm>
        </p:grpSpPr>
        <p:grpSp>
          <p:nvGrpSpPr>
            <p:cNvPr id="30" name="Group 7"/>
            <p:cNvGrpSpPr/>
            <p:nvPr/>
          </p:nvGrpSpPr>
          <p:grpSpPr>
            <a:xfrm>
              <a:off x="0" y="0"/>
              <a:ext cx="5463385" cy="1409700"/>
              <a:chOff x="0" y="0"/>
              <a:chExt cx="1079187" cy="278459"/>
            </a:xfrm>
          </p:grpSpPr>
          <p:sp>
            <p:nvSpPr>
              <p:cNvPr id="31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3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35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41">
            <a:extLst>
              <a:ext uri="{FF2B5EF4-FFF2-40B4-BE49-F238E27FC236}">
                <a16:creationId xmlns:a16="http://schemas.microsoft.com/office/drawing/2014/main" id="{3F0E1BD5-267F-3054-ADCD-179B82DDDF2B}"/>
              </a:ext>
            </a:extLst>
          </p:cNvPr>
          <p:cNvSpPr/>
          <p:nvPr/>
        </p:nvSpPr>
        <p:spPr>
          <a:xfrm>
            <a:off x="10023669" y="2322610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73380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0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1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" name="Group 4"/>
          <p:cNvGrpSpPr/>
          <p:nvPr/>
        </p:nvGrpSpPr>
        <p:grpSpPr>
          <a:xfrm>
            <a:off x="0" y="733809"/>
            <a:ext cx="18288000" cy="10287000"/>
            <a:chOff x="0" y="0"/>
            <a:chExt cx="24384000" cy="13716000"/>
          </a:xfrm>
        </p:grpSpPr>
        <p:sp>
          <p:nvSpPr>
            <p:cNvPr id="93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-3617595" y="5877309"/>
            <a:ext cx="21905595" cy="2122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028700" y="411359"/>
            <a:ext cx="7812289" cy="1418928"/>
            <a:chOff x="0" y="-482204"/>
            <a:chExt cx="10416385" cy="18919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482204"/>
              <a:ext cx="10416385" cy="1891904"/>
              <a:chOff x="0" y="-95250"/>
              <a:chExt cx="2057558" cy="37370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5755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2057558" h="278459">
                    <a:moveTo>
                      <a:pt x="50541" y="0"/>
                    </a:moveTo>
                    <a:lnTo>
                      <a:pt x="2007017" y="0"/>
                    </a:lnTo>
                    <a:cubicBezTo>
                      <a:pt x="2020421" y="0"/>
                      <a:pt x="2033276" y="5325"/>
                      <a:pt x="2042755" y="14803"/>
                    </a:cubicBezTo>
                    <a:cubicBezTo>
                      <a:pt x="2052233" y="24281"/>
                      <a:pt x="2057558" y="37136"/>
                      <a:pt x="2057558" y="50541"/>
                    </a:cubicBezTo>
                    <a:lnTo>
                      <a:pt x="2057558" y="227919"/>
                    </a:lnTo>
                    <a:cubicBezTo>
                      <a:pt x="2057558" y="255831"/>
                      <a:pt x="2034930" y="278459"/>
                      <a:pt x="2007017" y="278459"/>
                    </a:cubicBezTo>
                    <a:lnTo>
                      <a:pt x="50541" y="278459"/>
                    </a:lnTo>
                    <a:cubicBezTo>
                      <a:pt x="22628" y="278459"/>
                      <a:pt x="0" y="255831"/>
                      <a:pt x="0" y="227919"/>
                    </a:cubicBezTo>
                    <a:lnTo>
                      <a:pt x="0" y="50541"/>
                    </a:lnTo>
                    <a:cubicBezTo>
                      <a:pt x="0" y="22628"/>
                      <a:pt x="22628" y="0"/>
                      <a:pt x="50541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2057558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71939" y="226483"/>
              <a:ext cx="8872507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ED Doctor’s Problem</a:t>
              </a:r>
            </a:p>
          </p:txBody>
        </p:sp>
      </p:grpSp>
      <p:grpSp>
        <p:nvGrpSpPr>
          <p:cNvPr id="94" name="Group 7"/>
          <p:cNvGrpSpPr/>
          <p:nvPr/>
        </p:nvGrpSpPr>
        <p:grpSpPr>
          <a:xfrm>
            <a:off x="1028700" y="773012"/>
            <a:ext cx="7812289" cy="1057275"/>
            <a:chOff x="0" y="0"/>
            <a:chExt cx="10416385" cy="1409700"/>
          </a:xfrm>
        </p:grpSpPr>
        <p:grpSp>
          <p:nvGrpSpPr>
            <p:cNvPr id="95" name="Group 8"/>
            <p:cNvGrpSpPr/>
            <p:nvPr/>
          </p:nvGrpSpPr>
          <p:grpSpPr>
            <a:xfrm>
              <a:off x="0" y="0"/>
              <a:ext cx="10416385" cy="1409700"/>
              <a:chOff x="0" y="0"/>
              <a:chExt cx="2057558" cy="278459"/>
            </a:xfrm>
          </p:grpSpPr>
          <p:sp>
            <p:nvSpPr>
              <p:cNvPr id="96" name="Freeform 9"/>
              <p:cNvSpPr/>
              <p:nvPr/>
            </p:nvSpPr>
            <p:spPr>
              <a:xfrm>
                <a:off x="0" y="0"/>
                <a:ext cx="205755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2057558" h="278459">
                    <a:moveTo>
                      <a:pt x="50541" y="0"/>
                    </a:moveTo>
                    <a:lnTo>
                      <a:pt x="2007017" y="0"/>
                    </a:lnTo>
                    <a:cubicBezTo>
                      <a:pt x="2020421" y="0"/>
                      <a:pt x="2033276" y="5325"/>
                      <a:pt x="2042755" y="14803"/>
                    </a:cubicBezTo>
                    <a:cubicBezTo>
                      <a:pt x="2052233" y="24281"/>
                      <a:pt x="2057558" y="37136"/>
                      <a:pt x="2057558" y="50541"/>
                    </a:cubicBezTo>
                    <a:lnTo>
                      <a:pt x="2057558" y="227919"/>
                    </a:lnTo>
                    <a:cubicBezTo>
                      <a:pt x="2057558" y="255831"/>
                      <a:pt x="2034930" y="278459"/>
                      <a:pt x="2007017" y="278459"/>
                    </a:cubicBezTo>
                    <a:lnTo>
                      <a:pt x="50541" y="278459"/>
                    </a:lnTo>
                    <a:cubicBezTo>
                      <a:pt x="22628" y="278459"/>
                      <a:pt x="0" y="255831"/>
                      <a:pt x="0" y="227919"/>
                    </a:cubicBezTo>
                    <a:lnTo>
                      <a:pt x="0" y="50541"/>
                    </a:lnTo>
                    <a:cubicBezTo>
                      <a:pt x="0" y="22628"/>
                      <a:pt x="22628" y="0"/>
                      <a:pt x="50541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" name="TextBox 10"/>
              <p:cNvSpPr txBox="1"/>
              <p:nvPr/>
            </p:nvSpPr>
            <p:spPr>
              <a:xfrm>
                <a:off x="0" y="-95250"/>
                <a:ext cx="2057558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98" name="TextBox 11"/>
            <p:cNvSpPr txBox="1"/>
            <p:nvPr/>
          </p:nvSpPr>
          <p:spPr>
            <a:xfrm>
              <a:off x="771939" y="226483"/>
              <a:ext cx="8872507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ED Doctor’s Problem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87575" y="315475"/>
            <a:ext cx="3029624" cy="3029624"/>
          </a:xfrm>
          <a:custGeom>
            <a:avLst/>
            <a:gdLst/>
            <a:ahLst/>
            <a:cxnLst/>
            <a:rect l="l" t="t" r="r" b="b"/>
            <a:pathLst>
              <a:path w="3029624" h="3029624">
                <a:moveTo>
                  <a:pt x="0" y="0"/>
                </a:moveTo>
                <a:lnTo>
                  <a:pt x="3029624" y="0"/>
                </a:lnTo>
                <a:lnTo>
                  <a:pt x="3029624" y="3029624"/>
                </a:lnTo>
                <a:lnTo>
                  <a:pt x="0" y="302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9606492" y="5654231"/>
            <a:ext cx="519006" cy="531170"/>
            <a:chOff x="0" y="-19050"/>
            <a:chExt cx="812800" cy="8318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20072" y="5605642"/>
            <a:ext cx="519006" cy="531170"/>
            <a:chOff x="0" y="-19050"/>
            <a:chExt cx="812800" cy="831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42884" y="5586988"/>
            <a:ext cx="519006" cy="531170"/>
            <a:chOff x="0" y="-19050"/>
            <a:chExt cx="812800" cy="831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46872" y="5711361"/>
            <a:ext cx="519006" cy="521664"/>
            <a:chOff x="0" y="-17530"/>
            <a:chExt cx="692007" cy="69555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17530"/>
              <a:ext cx="692007" cy="695553"/>
              <a:chOff x="0" y="-20590"/>
              <a:chExt cx="812800" cy="81696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6466" y="112787"/>
              <a:ext cx="439076" cy="441326"/>
              <a:chOff x="0" y="-20590"/>
              <a:chExt cx="812800" cy="81696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3012947" y="5730411"/>
            <a:ext cx="519006" cy="521664"/>
            <a:chOff x="0" y="-17530"/>
            <a:chExt cx="692007" cy="69555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-17530"/>
              <a:ext cx="692007" cy="695553"/>
              <a:chOff x="0" y="-20590"/>
              <a:chExt cx="812800" cy="81696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26466" y="112787"/>
              <a:ext cx="439076" cy="441326"/>
              <a:chOff x="0" y="-20590"/>
              <a:chExt cx="812800" cy="81696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0263238" y="1055602"/>
            <a:ext cx="4376613" cy="1924635"/>
            <a:chOff x="0" y="-328063"/>
            <a:chExt cx="5835484" cy="256618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-328063"/>
              <a:ext cx="5835484" cy="2566181"/>
              <a:chOff x="0" y="-95250"/>
              <a:chExt cx="1694276" cy="74506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694276" cy="649816"/>
              </a:xfrm>
              <a:custGeom>
                <a:avLst/>
                <a:gdLst/>
                <a:ahLst/>
                <a:cxnLst/>
                <a:rect l="l" t="t" r="r" b="b"/>
                <a:pathLst>
                  <a:path w="1694276" h="649816">
                    <a:moveTo>
                      <a:pt x="61377" y="0"/>
                    </a:moveTo>
                    <a:lnTo>
                      <a:pt x="1632898" y="0"/>
                    </a:lnTo>
                    <a:cubicBezTo>
                      <a:pt x="1649177" y="0"/>
                      <a:pt x="1664788" y="6467"/>
                      <a:pt x="1676299" y="17977"/>
                    </a:cubicBezTo>
                    <a:cubicBezTo>
                      <a:pt x="1687809" y="29488"/>
                      <a:pt x="1694276" y="45099"/>
                      <a:pt x="1694276" y="61377"/>
                    </a:cubicBezTo>
                    <a:lnTo>
                      <a:pt x="1694276" y="588438"/>
                    </a:lnTo>
                    <a:cubicBezTo>
                      <a:pt x="1694276" y="622336"/>
                      <a:pt x="1666796" y="649816"/>
                      <a:pt x="1632898" y="649816"/>
                    </a:cubicBezTo>
                    <a:lnTo>
                      <a:pt x="61377" y="649816"/>
                    </a:lnTo>
                    <a:cubicBezTo>
                      <a:pt x="45099" y="649816"/>
                      <a:pt x="29488" y="643349"/>
                      <a:pt x="17977" y="631839"/>
                    </a:cubicBezTo>
                    <a:cubicBezTo>
                      <a:pt x="6467" y="620328"/>
                      <a:pt x="0" y="604717"/>
                      <a:pt x="0" y="588438"/>
                    </a:cubicBezTo>
                    <a:lnTo>
                      <a:pt x="0" y="61377"/>
                    </a:lnTo>
                    <a:cubicBezTo>
                      <a:pt x="0" y="45099"/>
                      <a:pt x="6467" y="29488"/>
                      <a:pt x="17977" y="17977"/>
                    </a:cubicBezTo>
                    <a:cubicBezTo>
                      <a:pt x="29488" y="6467"/>
                      <a:pt x="45099" y="0"/>
                      <a:pt x="61377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95250"/>
                <a:ext cx="1694276" cy="7450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32457" y="164002"/>
              <a:ext cx="4970570" cy="1900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8 - 12 hour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15 patients per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22 mins per patient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960759" y="3065963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2" name="TextBox 42"/>
          <p:cNvSpPr txBox="1"/>
          <p:nvPr/>
        </p:nvSpPr>
        <p:spPr>
          <a:xfrm>
            <a:off x="15407136" y="6924961"/>
            <a:ext cx="2118864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Decision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71849" y="6924961"/>
            <a:ext cx="519006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92359" y="6924961"/>
            <a:ext cx="2980041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Examination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822303" y="6924961"/>
            <a:ext cx="709650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Hx</a:t>
            </a:r>
            <a:endParaRPr lang="en-US" sz="4100" dirty="0">
              <a:solidFill>
                <a:srgbClr val="211217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grpSp>
        <p:nvGrpSpPr>
          <p:cNvPr id="101" name="Group 13"/>
          <p:cNvGrpSpPr/>
          <p:nvPr/>
        </p:nvGrpSpPr>
        <p:grpSpPr>
          <a:xfrm>
            <a:off x="9606492" y="5666395"/>
            <a:ext cx="519006" cy="519006"/>
            <a:chOff x="0" y="0"/>
            <a:chExt cx="812800" cy="812800"/>
          </a:xfrm>
        </p:grpSpPr>
        <p:sp>
          <p:nvSpPr>
            <p:cNvPr id="99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2" name="Group 16"/>
          <p:cNvGrpSpPr/>
          <p:nvPr/>
        </p:nvGrpSpPr>
        <p:grpSpPr>
          <a:xfrm>
            <a:off x="13720072" y="5617806"/>
            <a:ext cx="519006" cy="519006"/>
            <a:chOff x="0" y="0"/>
            <a:chExt cx="812800" cy="812800"/>
          </a:xfrm>
        </p:grpSpPr>
        <p:sp>
          <p:nvSpPr>
            <p:cNvPr id="103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6" name="Group 19"/>
          <p:cNvGrpSpPr/>
          <p:nvPr/>
        </p:nvGrpSpPr>
        <p:grpSpPr>
          <a:xfrm>
            <a:off x="16142884" y="5599152"/>
            <a:ext cx="519006" cy="519006"/>
            <a:chOff x="0" y="0"/>
            <a:chExt cx="812800" cy="812800"/>
          </a:xfrm>
        </p:grpSpPr>
        <p:sp>
          <p:nvSpPr>
            <p:cNvPr id="107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9" name="Group 22"/>
          <p:cNvGrpSpPr/>
          <p:nvPr/>
        </p:nvGrpSpPr>
        <p:grpSpPr>
          <a:xfrm>
            <a:off x="5146872" y="5724508"/>
            <a:ext cx="519006" cy="508517"/>
            <a:chOff x="0" y="0"/>
            <a:chExt cx="692007" cy="678023"/>
          </a:xfrm>
        </p:grpSpPr>
        <p:grpSp>
          <p:nvGrpSpPr>
            <p:cNvPr id="110" name="Group 23"/>
            <p:cNvGrpSpPr/>
            <p:nvPr/>
          </p:nvGrpSpPr>
          <p:grpSpPr>
            <a:xfrm>
              <a:off x="0" y="0"/>
              <a:ext cx="692007" cy="678023"/>
              <a:chOff x="0" y="0"/>
              <a:chExt cx="812800" cy="796375"/>
            </a:xfrm>
          </p:grpSpPr>
          <p:sp>
            <p:nvSpPr>
              <p:cNvPr id="111" name="Freeform 2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" name="TextBox 2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113" name="Group 26"/>
            <p:cNvGrpSpPr/>
            <p:nvPr/>
          </p:nvGrpSpPr>
          <p:grpSpPr>
            <a:xfrm>
              <a:off x="126466" y="123910"/>
              <a:ext cx="439076" cy="430203"/>
              <a:chOff x="0" y="0"/>
              <a:chExt cx="812800" cy="796375"/>
            </a:xfrm>
          </p:grpSpPr>
          <p:sp>
            <p:nvSpPr>
              <p:cNvPr id="114" name="Freeform 27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" name="TextBox 28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116" name="Group 29"/>
          <p:cNvGrpSpPr/>
          <p:nvPr/>
        </p:nvGrpSpPr>
        <p:grpSpPr>
          <a:xfrm>
            <a:off x="3012947" y="5743558"/>
            <a:ext cx="519006" cy="508517"/>
            <a:chOff x="0" y="0"/>
            <a:chExt cx="692007" cy="678023"/>
          </a:xfrm>
        </p:grpSpPr>
        <p:grpSp>
          <p:nvGrpSpPr>
            <p:cNvPr id="117" name="Group 30"/>
            <p:cNvGrpSpPr/>
            <p:nvPr/>
          </p:nvGrpSpPr>
          <p:grpSpPr>
            <a:xfrm>
              <a:off x="0" y="0"/>
              <a:ext cx="692007" cy="678023"/>
              <a:chOff x="0" y="0"/>
              <a:chExt cx="812800" cy="796375"/>
            </a:xfrm>
          </p:grpSpPr>
          <p:sp>
            <p:nvSpPr>
              <p:cNvPr id="118" name="Freeform 31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TextBox 32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120" name="Group 33"/>
            <p:cNvGrpSpPr/>
            <p:nvPr/>
          </p:nvGrpSpPr>
          <p:grpSpPr>
            <a:xfrm>
              <a:off x="126466" y="123910"/>
              <a:ext cx="439076" cy="430203"/>
              <a:chOff x="0" y="0"/>
              <a:chExt cx="812800" cy="796375"/>
            </a:xfrm>
          </p:grpSpPr>
          <p:sp>
            <p:nvSpPr>
              <p:cNvPr id="121" name="Freeform 3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" name="TextBox 3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122" name="Group 36"/>
          <p:cNvGrpSpPr/>
          <p:nvPr/>
        </p:nvGrpSpPr>
        <p:grpSpPr>
          <a:xfrm>
            <a:off x="10263238" y="1301649"/>
            <a:ext cx="4376613" cy="1678588"/>
            <a:chOff x="0" y="0"/>
            <a:chExt cx="5835484" cy="2238118"/>
          </a:xfrm>
        </p:grpSpPr>
        <p:grpSp>
          <p:nvGrpSpPr>
            <p:cNvPr id="123" name="Group 37"/>
            <p:cNvGrpSpPr/>
            <p:nvPr/>
          </p:nvGrpSpPr>
          <p:grpSpPr>
            <a:xfrm>
              <a:off x="0" y="0"/>
              <a:ext cx="5835484" cy="2238118"/>
              <a:chOff x="0" y="0"/>
              <a:chExt cx="1694276" cy="649816"/>
            </a:xfrm>
          </p:grpSpPr>
          <p:sp>
            <p:nvSpPr>
              <p:cNvPr id="124" name="Freeform 38"/>
              <p:cNvSpPr/>
              <p:nvPr/>
            </p:nvSpPr>
            <p:spPr>
              <a:xfrm>
                <a:off x="0" y="0"/>
                <a:ext cx="1694276" cy="649816"/>
              </a:xfrm>
              <a:custGeom>
                <a:avLst/>
                <a:gdLst/>
                <a:ahLst/>
                <a:cxnLst/>
                <a:rect l="l" t="t" r="r" b="b"/>
                <a:pathLst>
                  <a:path w="1694276" h="649816">
                    <a:moveTo>
                      <a:pt x="61377" y="0"/>
                    </a:moveTo>
                    <a:lnTo>
                      <a:pt x="1632898" y="0"/>
                    </a:lnTo>
                    <a:cubicBezTo>
                      <a:pt x="1649177" y="0"/>
                      <a:pt x="1664788" y="6467"/>
                      <a:pt x="1676299" y="17977"/>
                    </a:cubicBezTo>
                    <a:cubicBezTo>
                      <a:pt x="1687809" y="29488"/>
                      <a:pt x="1694276" y="45099"/>
                      <a:pt x="1694276" y="61377"/>
                    </a:cubicBezTo>
                    <a:lnTo>
                      <a:pt x="1694276" y="588438"/>
                    </a:lnTo>
                    <a:cubicBezTo>
                      <a:pt x="1694276" y="622336"/>
                      <a:pt x="1666796" y="649816"/>
                      <a:pt x="1632898" y="649816"/>
                    </a:cubicBezTo>
                    <a:lnTo>
                      <a:pt x="61377" y="649816"/>
                    </a:lnTo>
                    <a:cubicBezTo>
                      <a:pt x="45099" y="649816"/>
                      <a:pt x="29488" y="643349"/>
                      <a:pt x="17977" y="631839"/>
                    </a:cubicBezTo>
                    <a:cubicBezTo>
                      <a:pt x="6467" y="620328"/>
                      <a:pt x="0" y="604717"/>
                      <a:pt x="0" y="588438"/>
                    </a:cubicBezTo>
                    <a:lnTo>
                      <a:pt x="0" y="61377"/>
                    </a:lnTo>
                    <a:cubicBezTo>
                      <a:pt x="0" y="45099"/>
                      <a:pt x="6467" y="29488"/>
                      <a:pt x="17977" y="17977"/>
                    </a:cubicBezTo>
                    <a:cubicBezTo>
                      <a:pt x="29488" y="6467"/>
                      <a:pt x="45099" y="0"/>
                      <a:pt x="61377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TextBox 39"/>
              <p:cNvSpPr txBox="1"/>
              <p:nvPr/>
            </p:nvSpPr>
            <p:spPr>
              <a:xfrm>
                <a:off x="0" y="-95250"/>
                <a:ext cx="1694276" cy="7450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26" name="TextBox 40"/>
            <p:cNvSpPr txBox="1"/>
            <p:nvPr/>
          </p:nvSpPr>
          <p:spPr>
            <a:xfrm>
              <a:off x="432457" y="164002"/>
              <a:ext cx="4970570" cy="1900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8 - 12 hour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15 patients per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22 mins per patient</a:t>
              </a:r>
            </a:p>
          </p:txBody>
        </p:sp>
      </p:grpSp>
      <p:sp>
        <p:nvSpPr>
          <p:cNvPr id="127" name="Freeform 41"/>
          <p:cNvSpPr/>
          <p:nvPr/>
        </p:nvSpPr>
        <p:spPr>
          <a:xfrm>
            <a:off x="1960759" y="3065963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9" name="TextBox 43"/>
          <p:cNvSpPr txBox="1"/>
          <p:nvPr/>
        </p:nvSpPr>
        <p:spPr>
          <a:xfrm>
            <a:off x="13501093" y="6924961"/>
            <a:ext cx="1138758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Mgx</a:t>
            </a:r>
            <a:endParaRPr lang="en-US" sz="4100" dirty="0">
              <a:solidFill>
                <a:srgbClr val="211217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5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1082421" y="32004"/>
            <a:ext cx="10169271" cy="10169271"/>
          </a:xfrm>
          <a:custGeom>
            <a:avLst/>
            <a:gdLst/>
            <a:ahLst/>
            <a:cxnLst/>
            <a:rect l="l" t="t" r="r" b="b"/>
            <a:pathLst>
              <a:path w="10169271" h="10169271">
                <a:moveTo>
                  <a:pt x="0" y="0"/>
                </a:moveTo>
                <a:lnTo>
                  <a:pt x="10169271" y="0"/>
                </a:lnTo>
                <a:lnTo>
                  <a:pt x="10169271" y="10169271"/>
                </a:lnTo>
                <a:lnTo>
                  <a:pt x="0" y="10169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850237" y="3600896"/>
            <a:ext cx="944552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Tell Heidi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5067895"/>
            <a:ext cx="9445526" cy="408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It </a:t>
            </a:r>
            <a:r>
              <a:rPr lang="en-US" sz="3287" b="1" dirty="0">
                <a:solidFill>
                  <a:srgbClr val="224435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collects a smart, tailored clinical history</a:t>
            </a: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from patients in the waiting room to </a:t>
            </a:r>
            <a:r>
              <a:rPr lang="en-US" sz="3287" b="1" dirty="0">
                <a:solidFill>
                  <a:srgbClr val="224435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produce a concise summary</a:t>
            </a: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for the ED Doctors. </a:t>
            </a:r>
          </a:p>
          <a:p>
            <a:pPr algn="l">
              <a:lnSpc>
                <a:spcPts val="5353"/>
              </a:lnSpc>
            </a:pPr>
            <a:endParaRPr lang="en-US" sz="3287" dirty="0">
              <a:solidFill>
                <a:srgbClr val="224435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algn="l">
              <a:lnSpc>
                <a:spcPts val="5353"/>
              </a:lnSpc>
            </a:pPr>
            <a:r>
              <a:rPr lang="en-US" sz="6000" b="1" dirty="0">
                <a:solidFill>
                  <a:srgbClr val="224435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Saves 3 hours</a:t>
            </a:r>
            <a:r>
              <a:rPr lang="en-US" sz="6000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</a:p>
          <a:p>
            <a:pPr algn="l">
              <a:lnSpc>
                <a:spcPts val="5353"/>
              </a:lnSpc>
            </a:pPr>
            <a:r>
              <a:rPr lang="en-US" sz="3287" u="sng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per shift</a:t>
            </a: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for each ED Doctor!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5619" y="3208311"/>
            <a:ext cx="585788" cy="78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  <a:spcBef>
                <a:spcPct val="0"/>
              </a:spcBef>
            </a:pPr>
            <a:r>
              <a:rPr lang="en-US" sz="5083">
                <a:solidFill>
                  <a:srgbClr val="233939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04736" y="-167724"/>
            <a:ext cx="4097539" cy="1418928"/>
            <a:chOff x="0" y="-482204"/>
            <a:chExt cx="5463385" cy="189190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-482204"/>
              <a:ext cx="5463385" cy="1891904"/>
              <a:chOff x="0" y="-95250"/>
              <a:chExt cx="1079187" cy="3737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Our Solution</a:t>
              </a:r>
            </a:p>
          </p:txBody>
        </p:sp>
      </p:grpSp>
      <p:sp>
        <p:nvSpPr>
          <p:cNvPr id="29" name="TextBox 9"/>
          <p:cNvSpPr txBox="1"/>
          <p:nvPr/>
        </p:nvSpPr>
        <p:spPr>
          <a:xfrm>
            <a:off x="12205619" y="3208311"/>
            <a:ext cx="585788" cy="78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  <a:spcBef>
                <a:spcPct val="0"/>
              </a:spcBef>
            </a:pPr>
            <a:r>
              <a:rPr lang="en-US" sz="5083">
                <a:solidFill>
                  <a:srgbClr val="233939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</a:p>
        </p:txBody>
      </p:sp>
      <p:grpSp>
        <p:nvGrpSpPr>
          <p:cNvPr id="31" name="Group 10"/>
          <p:cNvGrpSpPr/>
          <p:nvPr/>
        </p:nvGrpSpPr>
        <p:grpSpPr>
          <a:xfrm>
            <a:off x="14104736" y="193929"/>
            <a:ext cx="4097539" cy="1057275"/>
            <a:chOff x="0" y="0"/>
            <a:chExt cx="5463385" cy="1409700"/>
          </a:xfrm>
        </p:grpSpPr>
        <p:grpSp>
          <p:nvGrpSpPr>
            <p:cNvPr id="32" name="Group 11"/>
            <p:cNvGrpSpPr/>
            <p:nvPr/>
          </p:nvGrpSpPr>
          <p:grpSpPr>
            <a:xfrm>
              <a:off x="0" y="0"/>
              <a:ext cx="5463385" cy="1409700"/>
              <a:chOff x="0" y="0"/>
              <a:chExt cx="1079187" cy="278459"/>
            </a:xfrm>
          </p:grpSpPr>
          <p:sp>
            <p:nvSpPr>
              <p:cNvPr id="33" name="Freeform 12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TextBox 13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0" name="TextBox 14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Our Solution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718359" y="27626"/>
            <a:ext cx="3121521" cy="1595493"/>
            <a:chOff x="0" y="-542207"/>
            <a:chExt cx="4162028" cy="212732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-542207"/>
              <a:ext cx="4162028" cy="2127325"/>
              <a:chOff x="0" y="-95250"/>
              <a:chExt cx="731148" cy="3737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3114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731148" h="278459">
                    <a:moveTo>
                      <a:pt x="126489" y="0"/>
                    </a:moveTo>
                    <a:lnTo>
                      <a:pt x="604659" y="0"/>
                    </a:lnTo>
                    <a:cubicBezTo>
                      <a:pt x="638206" y="0"/>
                      <a:pt x="670379" y="13326"/>
                      <a:pt x="694100" y="37048"/>
                    </a:cubicBezTo>
                    <a:cubicBezTo>
                      <a:pt x="717821" y="60769"/>
                      <a:pt x="731148" y="92942"/>
                      <a:pt x="731148" y="126489"/>
                    </a:cubicBezTo>
                    <a:lnTo>
                      <a:pt x="731148" y="151970"/>
                    </a:lnTo>
                    <a:cubicBezTo>
                      <a:pt x="731148" y="185517"/>
                      <a:pt x="717821" y="217690"/>
                      <a:pt x="694100" y="241411"/>
                    </a:cubicBezTo>
                    <a:cubicBezTo>
                      <a:pt x="670379" y="265133"/>
                      <a:pt x="638206" y="278459"/>
                      <a:pt x="604659" y="278459"/>
                    </a:cubicBezTo>
                    <a:lnTo>
                      <a:pt x="126489" y="278459"/>
                    </a:lnTo>
                    <a:cubicBezTo>
                      <a:pt x="92942" y="278459"/>
                      <a:pt x="60769" y="265133"/>
                      <a:pt x="37048" y="241411"/>
                    </a:cubicBezTo>
                    <a:cubicBezTo>
                      <a:pt x="13326" y="217690"/>
                      <a:pt x="0" y="185517"/>
                      <a:pt x="0" y="151970"/>
                    </a:cubicBezTo>
                    <a:lnTo>
                      <a:pt x="0" y="126489"/>
                    </a:lnTo>
                    <a:cubicBezTo>
                      <a:pt x="0" y="92942"/>
                      <a:pt x="13326" y="60769"/>
                      <a:pt x="37048" y="37048"/>
                    </a:cubicBezTo>
                    <a:cubicBezTo>
                      <a:pt x="60769" y="13326"/>
                      <a:pt x="92942" y="0"/>
                      <a:pt x="126489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95250"/>
                <a:ext cx="731148" cy="373709"/>
              </a:xfrm>
              <a:prstGeom prst="rect">
                <a:avLst/>
              </a:prstGeom>
            </p:spPr>
            <p:txBody>
              <a:bodyPr lIns="57121" tIns="57121" rIns="57121" bIns="57121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34509" y="258222"/>
              <a:ext cx="2369211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Demo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207303" y="8669819"/>
            <a:ext cx="1617181" cy="1617181"/>
          </a:xfrm>
          <a:custGeom>
            <a:avLst/>
            <a:gdLst/>
            <a:ahLst/>
            <a:cxnLst/>
            <a:rect l="l" t="t" r="r" b="b"/>
            <a:pathLst>
              <a:path w="1617181" h="1617181">
                <a:moveTo>
                  <a:pt x="0" y="0"/>
                </a:moveTo>
                <a:lnTo>
                  <a:pt x="1617181" y="0"/>
                </a:lnTo>
                <a:lnTo>
                  <a:pt x="1617181" y="1617181"/>
                </a:lnTo>
                <a:lnTo>
                  <a:pt x="0" y="161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317921" y="8709850"/>
            <a:ext cx="1580317" cy="1577150"/>
          </a:xfrm>
          <a:custGeom>
            <a:avLst/>
            <a:gdLst/>
            <a:ahLst/>
            <a:cxnLst/>
            <a:rect l="l" t="t" r="r" b="b"/>
            <a:pathLst>
              <a:path w="1580317" h="1577150">
                <a:moveTo>
                  <a:pt x="0" y="0"/>
                </a:moveTo>
                <a:lnTo>
                  <a:pt x="1580317" y="0"/>
                </a:lnTo>
                <a:lnTo>
                  <a:pt x="1580317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509954" y="9000111"/>
            <a:ext cx="3570742" cy="956596"/>
          </a:xfrm>
          <a:custGeom>
            <a:avLst/>
            <a:gdLst/>
            <a:ahLst/>
            <a:cxnLst/>
            <a:rect l="l" t="t" r="r" b="b"/>
            <a:pathLst>
              <a:path w="3570742" h="956596">
                <a:moveTo>
                  <a:pt x="0" y="0"/>
                </a:moveTo>
                <a:lnTo>
                  <a:pt x="3570743" y="0"/>
                </a:lnTo>
                <a:lnTo>
                  <a:pt x="3570743" y="956597"/>
                </a:lnTo>
                <a:lnTo>
                  <a:pt x="0" y="95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8437951" y="8709850"/>
            <a:ext cx="1577150" cy="1577150"/>
          </a:xfrm>
          <a:custGeom>
            <a:avLst/>
            <a:gdLst/>
            <a:ahLst/>
            <a:cxnLst/>
            <a:rect l="l" t="t" r="r" b="b"/>
            <a:pathLst>
              <a:path w="1577150" h="1577150">
                <a:moveTo>
                  <a:pt x="0" y="0"/>
                </a:moveTo>
                <a:lnTo>
                  <a:pt x="1577150" y="0"/>
                </a:lnTo>
                <a:lnTo>
                  <a:pt x="1577150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970371" y="3339346"/>
            <a:ext cx="14512310" cy="397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7"/>
              </a:lnSpc>
            </a:pPr>
            <a:r>
              <a:rPr lang="en-US" sz="16008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Time for the Demo!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8204324"/>
            <a:ext cx="1651718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8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9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4"/>
          <p:cNvGrpSpPr/>
          <p:nvPr/>
        </p:nvGrpSpPr>
        <p:grpSpPr>
          <a:xfrm>
            <a:off x="14718359" y="434281"/>
            <a:ext cx="3121521" cy="1188838"/>
            <a:chOff x="0" y="0"/>
            <a:chExt cx="4162028" cy="1585118"/>
          </a:xfrm>
        </p:grpSpPr>
        <p:grpSp>
          <p:nvGrpSpPr>
            <p:cNvPr id="33" name="Group 5"/>
            <p:cNvGrpSpPr/>
            <p:nvPr/>
          </p:nvGrpSpPr>
          <p:grpSpPr>
            <a:xfrm>
              <a:off x="0" y="0"/>
              <a:ext cx="4162028" cy="1585118"/>
              <a:chOff x="0" y="0"/>
              <a:chExt cx="731148" cy="278459"/>
            </a:xfrm>
          </p:grpSpPr>
          <p:sp>
            <p:nvSpPr>
              <p:cNvPr id="34" name="Freeform 6"/>
              <p:cNvSpPr/>
              <p:nvPr/>
            </p:nvSpPr>
            <p:spPr>
              <a:xfrm>
                <a:off x="0" y="0"/>
                <a:ext cx="73114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731148" h="278459">
                    <a:moveTo>
                      <a:pt x="126489" y="0"/>
                    </a:moveTo>
                    <a:lnTo>
                      <a:pt x="604659" y="0"/>
                    </a:lnTo>
                    <a:cubicBezTo>
                      <a:pt x="638206" y="0"/>
                      <a:pt x="670379" y="13326"/>
                      <a:pt x="694100" y="37048"/>
                    </a:cubicBezTo>
                    <a:cubicBezTo>
                      <a:pt x="717821" y="60769"/>
                      <a:pt x="731148" y="92942"/>
                      <a:pt x="731148" y="126489"/>
                    </a:cubicBezTo>
                    <a:lnTo>
                      <a:pt x="731148" y="151970"/>
                    </a:lnTo>
                    <a:cubicBezTo>
                      <a:pt x="731148" y="185517"/>
                      <a:pt x="717821" y="217690"/>
                      <a:pt x="694100" y="241411"/>
                    </a:cubicBezTo>
                    <a:cubicBezTo>
                      <a:pt x="670379" y="265133"/>
                      <a:pt x="638206" y="278459"/>
                      <a:pt x="604659" y="278459"/>
                    </a:cubicBezTo>
                    <a:lnTo>
                      <a:pt x="126489" y="278459"/>
                    </a:lnTo>
                    <a:cubicBezTo>
                      <a:pt x="92942" y="278459"/>
                      <a:pt x="60769" y="265133"/>
                      <a:pt x="37048" y="241411"/>
                    </a:cubicBezTo>
                    <a:cubicBezTo>
                      <a:pt x="13326" y="217690"/>
                      <a:pt x="0" y="185517"/>
                      <a:pt x="0" y="151970"/>
                    </a:cubicBezTo>
                    <a:lnTo>
                      <a:pt x="0" y="126489"/>
                    </a:lnTo>
                    <a:cubicBezTo>
                      <a:pt x="0" y="92942"/>
                      <a:pt x="13326" y="60769"/>
                      <a:pt x="37048" y="37048"/>
                    </a:cubicBezTo>
                    <a:cubicBezTo>
                      <a:pt x="60769" y="13326"/>
                      <a:pt x="92942" y="0"/>
                      <a:pt x="126489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0" y="-95250"/>
                <a:ext cx="731148" cy="373709"/>
              </a:xfrm>
              <a:prstGeom prst="rect">
                <a:avLst/>
              </a:prstGeom>
            </p:spPr>
            <p:txBody>
              <a:bodyPr lIns="57121" tIns="57121" rIns="57121" bIns="57121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1" name="TextBox 8"/>
            <p:cNvSpPr txBox="1"/>
            <p:nvPr/>
          </p:nvSpPr>
          <p:spPr>
            <a:xfrm>
              <a:off x="934509" y="258222"/>
              <a:ext cx="2369211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Demo</a:t>
              </a:r>
            </a:p>
          </p:txBody>
        </p:sp>
      </p:grpSp>
      <p:sp>
        <p:nvSpPr>
          <p:cNvPr id="35" name="Freeform 9"/>
          <p:cNvSpPr/>
          <p:nvPr/>
        </p:nvSpPr>
        <p:spPr>
          <a:xfrm>
            <a:off x="5501476" y="8532265"/>
            <a:ext cx="1617181" cy="1617181"/>
          </a:xfrm>
          <a:custGeom>
            <a:avLst/>
            <a:gdLst/>
            <a:ahLst/>
            <a:cxnLst/>
            <a:rect l="l" t="t" r="r" b="b"/>
            <a:pathLst>
              <a:path w="1617181" h="1617181">
                <a:moveTo>
                  <a:pt x="0" y="0"/>
                </a:moveTo>
                <a:lnTo>
                  <a:pt x="1617181" y="0"/>
                </a:lnTo>
                <a:lnTo>
                  <a:pt x="1617181" y="1617181"/>
                </a:lnTo>
                <a:lnTo>
                  <a:pt x="0" y="161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10"/>
          <p:cNvSpPr/>
          <p:nvPr/>
        </p:nvSpPr>
        <p:spPr>
          <a:xfrm>
            <a:off x="7612094" y="8572296"/>
            <a:ext cx="1580317" cy="1577150"/>
          </a:xfrm>
          <a:custGeom>
            <a:avLst/>
            <a:gdLst/>
            <a:ahLst/>
            <a:cxnLst/>
            <a:rect l="l" t="t" r="r" b="b"/>
            <a:pathLst>
              <a:path w="1580317" h="1577150">
                <a:moveTo>
                  <a:pt x="0" y="0"/>
                </a:moveTo>
                <a:lnTo>
                  <a:pt x="1580317" y="0"/>
                </a:lnTo>
                <a:lnTo>
                  <a:pt x="1580317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8" name="Freeform 12"/>
          <p:cNvSpPr/>
          <p:nvPr/>
        </p:nvSpPr>
        <p:spPr>
          <a:xfrm>
            <a:off x="9601200" y="8572296"/>
            <a:ext cx="1577150" cy="1577150"/>
          </a:xfrm>
          <a:custGeom>
            <a:avLst/>
            <a:gdLst/>
            <a:ahLst/>
            <a:cxnLst/>
            <a:rect l="l" t="t" r="r" b="b"/>
            <a:pathLst>
              <a:path w="1577150" h="1577150">
                <a:moveTo>
                  <a:pt x="0" y="0"/>
                </a:moveTo>
                <a:lnTo>
                  <a:pt x="1577150" y="0"/>
                </a:lnTo>
                <a:lnTo>
                  <a:pt x="1577150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TextBox 13"/>
          <p:cNvSpPr txBox="1"/>
          <p:nvPr/>
        </p:nvSpPr>
        <p:spPr>
          <a:xfrm>
            <a:off x="1970371" y="3339346"/>
            <a:ext cx="14512310" cy="397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7"/>
              </a:lnSpc>
            </a:pPr>
            <a:r>
              <a:rPr lang="en-US" sz="16008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Time for the Demo!</a:t>
            </a:r>
          </a:p>
        </p:txBody>
      </p:sp>
      <p:sp>
        <p:nvSpPr>
          <p:cNvPr id="40" name="AutoShape 14"/>
          <p:cNvSpPr/>
          <p:nvPr/>
        </p:nvSpPr>
        <p:spPr>
          <a:xfrm>
            <a:off x="1028700" y="8204324"/>
            <a:ext cx="1651718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6" name="Picture 15" descr="A logo of a coin&#10;&#10;AI-generated content may be incorrect.">
            <a:extLst>
              <a:ext uri="{FF2B5EF4-FFF2-40B4-BE49-F238E27FC236}">
                <a16:creationId xmlns:a16="http://schemas.microsoft.com/office/drawing/2014/main" id="{D9BC3D10-19CA-701E-B3BD-E8DB68B42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8775442"/>
            <a:ext cx="1228896" cy="1181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028700" y="2492638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66" r="-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 descr="preencoded.png"/>
          <p:cNvSpPr/>
          <p:nvPr/>
        </p:nvSpPr>
        <p:spPr>
          <a:xfrm>
            <a:off x="9244309" y="2528686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7"/>
                </a:lnTo>
                <a:lnTo>
                  <a:pt x="0" y="8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666" b="-10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9244309" y="3858942"/>
            <a:ext cx="5321098" cy="5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49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Improves Clinical Safety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28700" y="5123814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33" r="-33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 descr="preencoded.png"/>
          <p:cNvSpPr/>
          <p:nvPr/>
        </p:nvSpPr>
        <p:spPr>
          <a:xfrm>
            <a:off x="9244309" y="5159861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666" r="-6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9244309" y="6490116"/>
            <a:ext cx="6388378" cy="5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49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Enhances Patient Experience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028700" y="7754988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3841945"/>
            <a:ext cx="7116584" cy="5809477"/>
            <a:chOff x="0" y="0"/>
            <a:chExt cx="9488778" cy="77459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7797250" cy="72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r>
                <a:rPr lang="en-US" sz="3490" b="1">
                  <a:solidFill>
                    <a:srgbClr val="22443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Reduces ED Waiting Times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500410"/>
              <a:ext cx="9269150" cy="72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r>
                <a:rPr lang="en-US" sz="3490" b="1">
                  <a:solidFill>
                    <a:srgbClr val="22443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Optimises Workforce Efficiency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019871"/>
              <a:ext cx="9488778" cy="72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r>
                <a:rPr lang="en-US" sz="3490" b="1">
                  <a:solidFill>
                    <a:srgbClr val="22443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Better Triage &amp; Risk Assessment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244309" y="7791035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1333" b="-113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9244309" y="9121292"/>
            <a:ext cx="7807009" cy="5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49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Auto-Generates Quality Summaries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3759" y="234793"/>
            <a:ext cx="4607421" cy="1595493"/>
            <a:chOff x="0" y="-542207"/>
            <a:chExt cx="6143228" cy="212732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542207"/>
              <a:ext cx="6143228" cy="2127325"/>
              <a:chOff x="0" y="-95250"/>
              <a:chExt cx="1079187" cy="37370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34509" y="258222"/>
              <a:ext cx="4274211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Impact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57710" y="3467100"/>
            <a:ext cx="2814116" cy="2661162"/>
            <a:chOff x="0" y="0"/>
            <a:chExt cx="4831329" cy="48313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831329" cy="4831329"/>
              <a:chOff x="0" y="0"/>
              <a:chExt cx="1134110" cy="11341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567055"/>
                    </a:moveTo>
                    <a:cubicBezTo>
                      <a:pt x="0" y="253873"/>
                      <a:pt x="253873" y="0"/>
                      <a:pt x="567055" y="0"/>
                    </a:cubicBezTo>
                    <a:cubicBezTo>
                      <a:pt x="880237" y="0"/>
                      <a:pt x="1134110" y="253873"/>
                      <a:pt x="1134110" y="567055"/>
                    </a:cubicBezTo>
                    <a:cubicBezTo>
                      <a:pt x="1134110" y="880237"/>
                      <a:pt x="880237" y="1134110"/>
                      <a:pt x="567055" y="1134110"/>
                    </a:cubicBezTo>
                    <a:cubicBezTo>
                      <a:pt x="253873" y="1134110"/>
                      <a:pt x="0" y="880237"/>
                      <a:pt x="0" y="567055"/>
                    </a:cubicBezTo>
                    <a:close/>
                  </a:path>
                </a:pathLst>
              </a:custGeom>
              <a:solidFill>
                <a:srgbClr val="22443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" name="Freeform 9" descr="preencoded.png"/>
            <p:cNvSpPr/>
            <p:nvPr/>
          </p:nvSpPr>
          <p:spPr>
            <a:xfrm>
              <a:off x="1328884" y="1328039"/>
              <a:ext cx="2173390" cy="2173390"/>
            </a:xfrm>
            <a:custGeom>
              <a:avLst/>
              <a:gdLst/>
              <a:ahLst/>
              <a:cxnLst/>
              <a:rect l="l" t="t" r="r" b="b"/>
              <a:pathLst>
                <a:path w="2173390" h="2173390">
                  <a:moveTo>
                    <a:pt x="0" y="0"/>
                  </a:moveTo>
                  <a:lnTo>
                    <a:pt x="2173391" y="0"/>
                  </a:lnTo>
                  <a:lnTo>
                    <a:pt x="2173391" y="2173391"/>
                  </a:lnTo>
                  <a:lnTo>
                    <a:pt x="0" y="2173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3414" b="-1341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7495" y="6690312"/>
            <a:ext cx="3338959" cy="2741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Expand </a:t>
            </a:r>
            <a:r>
              <a:rPr lang="en-US" sz="200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Tell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US" sz="200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Heidi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to list and </a:t>
            </a:r>
            <a:r>
              <a:rPr lang="en-US" sz="2000" b="1" dirty="0" err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prioritise</a:t>
            </a: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the top 3 </a:t>
            </a: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differential diagnoses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as part of the summary to the ED Doctor.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943600" y="3543300"/>
            <a:ext cx="2814116" cy="2548303"/>
            <a:chOff x="0" y="0"/>
            <a:chExt cx="5039498" cy="503949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039498" cy="5039498"/>
              <a:chOff x="0" y="0"/>
              <a:chExt cx="1134110" cy="11341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567055"/>
                    </a:moveTo>
                    <a:cubicBezTo>
                      <a:pt x="0" y="253873"/>
                      <a:pt x="253873" y="0"/>
                      <a:pt x="567055" y="0"/>
                    </a:cubicBezTo>
                    <a:cubicBezTo>
                      <a:pt x="880237" y="0"/>
                      <a:pt x="1134110" y="253873"/>
                      <a:pt x="1134110" y="567055"/>
                    </a:cubicBezTo>
                    <a:cubicBezTo>
                      <a:pt x="1134110" y="880237"/>
                      <a:pt x="880237" y="1134110"/>
                      <a:pt x="567055" y="1134110"/>
                    </a:cubicBezTo>
                    <a:cubicBezTo>
                      <a:pt x="253873" y="1134110"/>
                      <a:pt x="0" y="880237"/>
                      <a:pt x="0" y="567055"/>
                    </a:cubicBezTo>
                    <a:close/>
                  </a:path>
                </a:pathLst>
              </a:custGeom>
              <a:solidFill>
                <a:srgbClr val="224435"/>
              </a:solidFill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4" name="Freeform 14" descr="preencoded.png"/>
            <p:cNvSpPr/>
            <p:nvPr/>
          </p:nvSpPr>
          <p:spPr>
            <a:xfrm>
              <a:off x="1386142" y="1385261"/>
              <a:ext cx="2267036" cy="2267036"/>
            </a:xfrm>
            <a:custGeom>
              <a:avLst/>
              <a:gdLst/>
              <a:ahLst/>
              <a:cxnLst/>
              <a:rect l="l" t="t" r="r" b="b"/>
              <a:pathLst>
                <a:path w="2267036" h="2267036">
                  <a:moveTo>
                    <a:pt x="0" y="0"/>
                  </a:moveTo>
                  <a:lnTo>
                    <a:pt x="2267036" y="0"/>
                  </a:lnTo>
                  <a:lnTo>
                    <a:pt x="2267036" y="2267035"/>
                  </a:lnTo>
                  <a:lnTo>
                    <a:pt x="0" y="226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975" r="-1097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67563" y="6690312"/>
            <a:ext cx="3338959" cy="330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Develop </a:t>
            </a:r>
            <a:r>
              <a:rPr lang="en-US" sz="200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Heidi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to </a:t>
            </a: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extract relevant patient information 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directly from</a:t>
            </a: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 different EHRs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in order to integrate this into the summary.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87993" y="3543300"/>
            <a:ext cx="2637407" cy="2548303"/>
            <a:chOff x="0" y="0"/>
            <a:chExt cx="4688251" cy="468825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688251" cy="4688251"/>
              <a:chOff x="0" y="0"/>
              <a:chExt cx="1134110" cy="113411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567055"/>
                    </a:moveTo>
                    <a:cubicBezTo>
                      <a:pt x="0" y="253873"/>
                      <a:pt x="253873" y="0"/>
                      <a:pt x="567055" y="0"/>
                    </a:cubicBezTo>
                    <a:cubicBezTo>
                      <a:pt x="880237" y="0"/>
                      <a:pt x="1134110" y="253873"/>
                      <a:pt x="1134110" y="567055"/>
                    </a:cubicBezTo>
                    <a:cubicBezTo>
                      <a:pt x="1134110" y="880237"/>
                      <a:pt x="880237" y="1134110"/>
                      <a:pt x="567055" y="1134110"/>
                    </a:cubicBezTo>
                    <a:cubicBezTo>
                      <a:pt x="253873" y="1134110"/>
                      <a:pt x="0" y="880237"/>
                      <a:pt x="0" y="567055"/>
                    </a:cubicBezTo>
                    <a:close/>
                  </a:path>
                </a:pathLst>
              </a:custGeom>
              <a:solidFill>
                <a:srgbClr val="22443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9" name="Freeform 19" descr="preencoded.png"/>
            <p:cNvSpPr/>
            <p:nvPr/>
          </p:nvSpPr>
          <p:spPr>
            <a:xfrm>
              <a:off x="1289530" y="1288710"/>
              <a:ext cx="2109026" cy="2109026"/>
            </a:xfrm>
            <a:custGeom>
              <a:avLst/>
              <a:gdLst/>
              <a:ahLst/>
              <a:cxnLst/>
              <a:rect l="l" t="t" r="r" b="b"/>
              <a:pathLst>
                <a:path w="2109026" h="2109026">
                  <a:moveTo>
                    <a:pt x="0" y="0"/>
                  </a:moveTo>
                  <a:lnTo>
                    <a:pt x="2109026" y="0"/>
                  </a:lnTo>
                  <a:lnTo>
                    <a:pt x="2109026" y="2109026"/>
                  </a:lnTo>
                  <a:lnTo>
                    <a:pt x="0" y="2109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6097" b="-609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677400" y="6716879"/>
            <a:ext cx="3168849" cy="2741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Anticipate 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and display </a:t>
            </a: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salient 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details and information specific to the </a:t>
            </a:r>
            <a:r>
              <a:rPr lang="en-US" sz="200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specialty 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likely to receive the referral.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96963" y="1309557"/>
            <a:ext cx="4379491" cy="1595493"/>
            <a:chOff x="0" y="-95250"/>
            <a:chExt cx="1025800" cy="3737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5800" cy="278459"/>
            </a:xfrm>
            <a:custGeom>
              <a:avLst/>
              <a:gdLst/>
              <a:ahLst/>
              <a:cxnLst/>
              <a:rect l="l" t="t" r="r" b="b"/>
              <a:pathLst>
                <a:path w="1025800" h="278459">
                  <a:moveTo>
                    <a:pt x="90156" y="0"/>
                  </a:moveTo>
                  <a:lnTo>
                    <a:pt x="935643" y="0"/>
                  </a:lnTo>
                  <a:cubicBezTo>
                    <a:pt x="985435" y="0"/>
                    <a:pt x="1025800" y="40364"/>
                    <a:pt x="1025800" y="90156"/>
                  </a:cubicBezTo>
                  <a:lnTo>
                    <a:pt x="1025800" y="188303"/>
                  </a:lnTo>
                  <a:cubicBezTo>
                    <a:pt x="1025800" y="238095"/>
                    <a:pt x="985435" y="278459"/>
                    <a:pt x="935643" y="278459"/>
                  </a:cubicBezTo>
                  <a:lnTo>
                    <a:pt x="90156" y="278459"/>
                  </a:lnTo>
                  <a:cubicBezTo>
                    <a:pt x="40364" y="278459"/>
                    <a:pt x="0" y="238095"/>
                    <a:pt x="0" y="188303"/>
                  </a:cubicBezTo>
                  <a:lnTo>
                    <a:pt x="0" y="90156"/>
                  </a:lnTo>
                  <a:cubicBezTo>
                    <a:pt x="0" y="40364"/>
                    <a:pt x="40364" y="0"/>
                    <a:pt x="90156" y="0"/>
                  </a:cubicBez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25800" cy="373709"/>
            </a:xfrm>
            <a:prstGeom prst="rect">
              <a:avLst/>
            </a:prstGeom>
          </p:spPr>
          <p:txBody>
            <a:bodyPr lIns="57121" tIns="57121" rIns="57121" bIns="57121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53084" y="1902735"/>
            <a:ext cx="3205658" cy="78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sz="4989">
                <a:solidFill>
                  <a:srgbClr val="FBF58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Next Steps</a:t>
            </a: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70401CF2-FF20-633C-CF9F-9402C1F4EA7F}"/>
              </a:ext>
            </a:extLst>
          </p:cNvPr>
          <p:cNvSpPr/>
          <p:nvPr/>
        </p:nvSpPr>
        <p:spPr>
          <a:xfrm>
            <a:off x="14111796" y="3509597"/>
            <a:ext cx="2637407" cy="2548303"/>
          </a:xfrm>
          <a:custGeom>
            <a:avLst/>
            <a:gdLst/>
            <a:ahLst/>
            <a:cxnLst/>
            <a:rect l="l" t="t" r="r" b="b"/>
            <a:pathLst>
              <a:path w="1134110" h="1134110">
                <a:moveTo>
                  <a:pt x="0" y="567055"/>
                </a:moveTo>
                <a:cubicBezTo>
                  <a:pt x="0" y="253873"/>
                  <a:pt x="253873" y="0"/>
                  <a:pt x="567055" y="0"/>
                </a:cubicBezTo>
                <a:cubicBezTo>
                  <a:pt x="880237" y="0"/>
                  <a:pt x="1134110" y="253873"/>
                  <a:pt x="1134110" y="567055"/>
                </a:cubicBezTo>
                <a:cubicBezTo>
                  <a:pt x="1134110" y="880237"/>
                  <a:pt x="880237" y="1134110"/>
                  <a:pt x="567055" y="1134110"/>
                </a:cubicBezTo>
                <a:cubicBezTo>
                  <a:pt x="253873" y="1134110"/>
                  <a:pt x="0" y="880237"/>
                  <a:pt x="0" y="567055"/>
                </a:cubicBezTo>
                <a:close/>
              </a:path>
            </a:pathLst>
          </a:custGeom>
          <a:solidFill>
            <a:srgbClr val="224435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3D93F646-6B1C-EF96-3812-ACD5FCDCF1B2}"/>
              </a:ext>
            </a:extLst>
          </p:cNvPr>
          <p:cNvSpPr txBox="1"/>
          <p:nvPr/>
        </p:nvSpPr>
        <p:spPr>
          <a:xfrm>
            <a:off x="13870166" y="6690312"/>
            <a:ext cx="3168849" cy="1613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00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Integrate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with </a:t>
            </a:r>
            <a:r>
              <a:rPr lang="en-US" sz="200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IVR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(voice input) to improve </a:t>
            </a:r>
            <a:r>
              <a:rPr lang="en-US" sz="200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accessibility</a:t>
            </a:r>
            <a:r>
              <a:rPr lang="en-US" sz="200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.</a:t>
            </a:r>
          </a:p>
        </p:txBody>
      </p:sp>
      <p:pic>
        <p:nvPicPr>
          <p:cNvPr id="32" name="Graphic 31" descr="Radio microphone outline">
            <a:extLst>
              <a:ext uri="{FF2B5EF4-FFF2-40B4-BE49-F238E27FC236}">
                <a16:creationId xmlns:a16="http://schemas.microsoft.com/office/drawing/2014/main" id="{DC20BA46-C403-9E6A-8DDF-1ED7EF6A20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88953" y="4118111"/>
            <a:ext cx="1331274" cy="13312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294</Words>
  <Application>Microsoft Office PowerPoint</Application>
  <PresentationFormat>Custom</PresentationFormat>
  <Paragraphs>78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Bebas Neue</vt:lpstr>
      <vt:lpstr>Aptos</vt:lpstr>
      <vt:lpstr>Canva Sans</vt:lpstr>
      <vt:lpstr>Inter Bold</vt:lpstr>
      <vt:lpstr>Inter</vt:lpstr>
      <vt:lpstr>Cooper BT Light</vt:lpstr>
      <vt:lpstr>Canva Sans Bold</vt:lpstr>
      <vt:lpstr>Arial</vt:lpstr>
      <vt:lpstr>Calibri</vt:lpstr>
      <vt:lpstr>Inter Light</vt:lpstr>
      <vt:lpstr>Overpass Light</vt:lpstr>
      <vt:lpstr>Overpass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Elizabeth Stevenson</dc:title>
  <cp:lastModifiedBy>Lakshayaa K</cp:lastModifiedBy>
  <cp:revision>1</cp:revision>
  <dcterms:created xsi:type="dcterms:W3CDTF">2006-08-16T00:00:00Z</dcterms:created>
  <dcterms:modified xsi:type="dcterms:W3CDTF">2025-11-16T14:23:53Z</dcterms:modified>
  <dc:identifier>DAG42srLcz8</dc:identifier>
</cp:coreProperties>
</file>